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Relationship Id="rId3" Type="http://schemas.openxmlformats.org/officeDocument/2006/relationships/image" Target="../media/image9.jpg"/><Relationship Id="rId4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4290" y="4184312"/>
            <a:ext cx="1970302" cy="84389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74690" y="1047836"/>
            <a:ext cx="478501" cy="69621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710481" y="2764576"/>
            <a:ext cx="6327775" cy="0"/>
          </a:xfrm>
          <a:custGeom>
            <a:avLst/>
            <a:gdLst/>
            <a:ahLst/>
            <a:cxnLst/>
            <a:rect l="l" t="t" r="r" b="b"/>
            <a:pathLst>
              <a:path w="6327775" h="0">
                <a:moveTo>
                  <a:pt x="0" y="0"/>
                </a:moveTo>
                <a:lnTo>
                  <a:pt x="6327250" y="0"/>
                </a:lnTo>
              </a:path>
            </a:pathLst>
          </a:custGeom>
          <a:ln w="15236">
            <a:solidFill>
              <a:srgbClr val="48444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3015735" y="2595445"/>
            <a:ext cx="982344" cy="3175"/>
            <a:chOff x="3015735" y="2595445"/>
            <a:chExt cx="982344" cy="3175"/>
          </a:xfrm>
        </p:grpSpPr>
        <p:sp>
          <p:nvSpPr>
            <p:cNvPr id="6" name="object 6" descr=""/>
            <p:cNvSpPr/>
            <p:nvPr/>
          </p:nvSpPr>
          <p:spPr>
            <a:xfrm>
              <a:off x="3015735" y="2596969"/>
              <a:ext cx="857250" cy="0"/>
            </a:xfrm>
            <a:custGeom>
              <a:avLst/>
              <a:gdLst/>
              <a:ahLst/>
              <a:cxnLst/>
              <a:rect l="l" t="t" r="r" b="b"/>
              <a:pathLst>
                <a:path w="857250" h="0">
                  <a:moveTo>
                    <a:pt x="0" y="0"/>
                  </a:moveTo>
                  <a:lnTo>
                    <a:pt x="856846" y="0"/>
                  </a:lnTo>
                </a:path>
              </a:pathLst>
            </a:custGeom>
            <a:ln w="3175">
              <a:solidFill>
                <a:srgbClr val="5760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890877" y="2596969"/>
              <a:ext cx="107314" cy="0"/>
            </a:xfrm>
            <a:custGeom>
              <a:avLst/>
              <a:gdLst/>
              <a:ahLst/>
              <a:cxnLst/>
              <a:rect l="l" t="t" r="r" b="b"/>
              <a:pathLst>
                <a:path w="107314" h="0">
                  <a:moveTo>
                    <a:pt x="0" y="0"/>
                  </a:moveTo>
                  <a:lnTo>
                    <a:pt x="106724" y="0"/>
                  </a:lnTo>
                </a:path>
              </a:pathLst>
            </a:custGeom>
            <a:ln w="3175">
              <a:solidFill>
                <a:srgbClr val="57607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5131" y="7770865"/>
            <a:ext cx="457391" cy="66808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04388" y="7102781"/>
            <a:ext cx="1189218" cy="52743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73981" y="2500039"/>
            <a:ext cx="2286957" cy="109003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675532" y="7137944"/>
            <a:ext cx="2252345" cy="1125220"/>
            <a:chOff x="675532" y="7137944"/>
            <a:chExt cx="2252345" cy="1125220"/>
          </a:xfrm>
        </p:grpSpPr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14008" y="7137944"/>
              <a:ext cx="710716" cy="140649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75532" y="7278593"/>
              <a:ext cx="2251773" cy="984544"/>
            </a:xfrm>
            <a:prstGeom prst="rect">
              <a:avLst/>
            </a:prstGeom>
          </p:spPr>
        </p:pic>
      </p:grpSp>
      <p:sp>
        <p:nvSpPr>
          <p:cNvPr id="14" name="object 14" descr=""/>
          <p:cNvSpPr txBox="1"/>
          <p:nvPr/>
        </p:nvSpPr>
        <p:spPr>
          <a:xfrm>
            <a:off x="814545" y="1718162"/>
            <a:ext cx="5981700" cy="773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3495">
              <a:lnSpc>
                <a:spcPts val="1500"/>
              </a:lnSpc>
              <a:spcBef>
                <a:spcPts val="100"/>
              </a:spcBef>
            </a:pPr>
            <a:r>
              <a:rPr dirty="0" sz="1350">
                <a:solidFill>
                  <a:srgbClr val="3F3F3F"/>
                </a:solidFill>
                <a:latin typeface="Cambria"/>
                <a:cs typeface="Cambria"/>
              </a:rPr>
              <a:t>ШИРОШВСЬКА</a:t>
            </a:r>
            <a:r>
              <a:rPr dirty="0" sz="1350" spc="31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83838"/>
                </a:solidFill>
                <a:latin typeface="Cambria"/>
                <a:cs typeface="Cambria"/>
              </a:rPr>
              <a:t>СЕЛИІІДІА</a:t>
            </a:r>
            <a:r>
              <a:rPr dirty="0" sz="1350" spc="254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81818"/>
                </a:solidFill>
                <a:latin typeface="Cambria"/>
                <a:cs typeface="Cambria"/>
              </a:rPr>
              <a:t>РАДА</a:t>
            </a:r>
            <a:endParaRPr sz="1350">
              <a:latin typeface="Cambria"/>
              <a:cs typeface="Cambria"/>
            </a:endParaRPr>
          </a:p>
          <a:p>
            <a:pPr algn="ctr" marL="12700" marR="5080">
              <a:lnSpc>
                <a:spcPts val="1410"/>
              </a:lnSpc>
              <a:spcBef>
                <a:spcPts val="100"/>
              </a:spcBef>
            </a:pP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ЕОМУНАЛЬНИfЇ</a:t>
            </a:r>
            <a:r>
              <a:rPr dirty="0" sz="1350" spc="19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ЗАКЛАД</a:t>
            </a:r>
            <a:r>
              <a:rPr dirty="0" sz="1350" spc="125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«ШИРОКІВСЬННfЇ</a:t>
            </a:r>
            <a:r>
              <a:rPr dirty="0" sz="1350" spc="-2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F3F3F"/>
                </a:solidFill>
                <a:latin typeface="Cambria"/>
                <a:cs typeface="Cambria"/>
              </a:rPr>
              <a:t>ЗАКЛАД</a:t>
            </a:r>
            <a:r>
              <a:rPr dirty="0" sz="1350" spc="11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ДОПІКІЛЬПОЇ</a:t>
            </a:r>
            <a:r>
              <a:rPr dirty="0" sz="1350" spc="254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424242"/>
                </a:solidFill>
                <a:latin typeface="Cambria"/>
                <a:cs typeface="Cambria"/>
              </a:rPr>
              <a:t>OCBITEf </a:t>
            </a:r>
            <a:r>
              <a:rPr dirty="0" sz="1350">
                <a:solidFill>
                  <a:srgbClr val="3D3D3D"/>
                </a:solidFill>
                <a:latin typeface="Cambria"/>
                <a:cs typeface="Cambria"/>
              </a:rPr>
              <a:t>(ЯСЛА</a:t>
            </a:r>
            <a:r>
              <a:rPr dirty="0" sz="1350" spc="21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350" spc="-430">
                <a:solidFill>
                  <a:srgbClr val="313131"/>
                </a:solidFill>
                <a:latin typeface="Cambria"/>
                <a:cs typeface="Cambria"/>
              </a:rPr>
              <a:t>—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САДОК)</a:t>
            </a:r>
            <a:r>
              <a:rPr dirty="0" sz="1350" spc="15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155">
                <a:solidFill>
                  <a:srgbClr val="0A0A0A"/>
                </a:solidFill>
                <a:latin typeface="Cambria"/>
                <a:cs typeface="Cambria"/>
              </a:rPr>
              <a:t>Nя4»</a:t>
            </a:r>
            <a:r>
              <a:rPr dirty="0" sz="1350" spc="25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63636"/>
                </a:solidFill>
                <a:latin typeface="Cambria"/>
                <a:cs typeface="Cambria"/>
              </a:rPr>
              <a:t>ІПНРОЮВСЬЕОЇ</a:t>
            </a:r>
            <a:r>
              <a:rPr dirty="0" sz="1350" spc="28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D3D3D"/>
                </a:solidFill>
                <a:latin typeface="Cambria"/>
                <a:cs typeface="Cambria"/>
              </a:rPr>
              <a:t>СЕЛИЩНОІ</a:t>
            </a:r>
            <a:r>
              <a:rPr dirty="0" sz="1350" spc="15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424242"/>
                </a:solidFill>
                <a:latin typeface="Cambria"/>
                <a:cs typeface="Cambria"/>
              </a:rPr>
              <a:t>РАДН</a:t>
            </a:r>
            <a:endParaRPr sz="1350">
              <a:latin typeface="Cambria"/>
              <a:cs typeface="Cambria"/>
            </a:endParaRPr>
          </a:p>
          <a:p>
            <a:pPr marL="579120">
              <a:lnSpc>
                <a:spcPct val="100000"/>
              </a:lnSpc>
              <a:spcBef>
                <a:spcPts val="325"/>
              </a:spcBef>
            </a:pPr>
            <a:r>
              <a:rPr dirty="0" sz="950" spc="-45">
                <a:latin typeface="Cambria"/>
                <a:cs typeface="Cambria"/>
              </a:rPr>
              <a:t>вул.</a:t>
            </a:r>
            <a:r>
              <a:rPr dirty="0" sz="950" spc="-10">
                <a:latin typeface="Cambria"/>
                <a:cs typeface="Cambria"/>
              </a:rPr>
              <a:t> </a:t>
            </a:r>
            <a:r>
              <a:rPr dirty="0" sz="950" spc="-50">
                <a:latin typeface="Cambria"/>
                <a:cs typeface="Cambria"/>
              </a:rPr>
              <a:t>Сс'8оряа</a:t>
            </a:r>
            <a:r>
              <a:rPr dirty="0" sz="950" spc="-40">
                <a:latin typeface="Cambria"/>
                <a:cs typeface="Cambria"/>
              </a:rPr>
              <a:t> </a:t>
            </a:r>
            <a:r>
              <a:rPr dirty="0" sz="950" spc="-30">
                <a:latin typeface="Cambria"/>
                <a:cs typeface="Cambria"/>
              </a:rPr>
              <a:t>буд.106,</a:t>
            </a:r>
            <a:r>
              <a:rPr dirty="0" sz="950" spc="-25">
                <a:latin typeface="Cambria"/>
                <a:cs typeface="Cambria"/>
              </a:rPr>
              <a:t> </a:t>
            </a:r>
            <a:r>
              <a:rPr dirty="0" sz="950" spc="-60">
                <a:latin typeface="Cambria"/>
                <a:cs typeface="Cambria"/>
              </a:rPr>
              <a:t>сепнще</a:t>
            </a:r>
            <a:r>
              <a:rPr dirty="0" sz="950" spc="-30">
                <a:latin typeface="Cambria"/>
                <a:cs typeface="Cambria"/>
              </a:rPr>
              <a:t> </a:t>
            </a:r>
            <a:r>
              <a:rPr dirty="0" sz="950" spc="-20">
                <a:latin typeface="Cambria"/>
                <a:cs typeface="Cambria"/>
              </a:rPr>
              <a:t>Шнроье,</a:t>
            </a:r>
            <a:r>
              <a:rPr dirty="0" sz="950" spc="150">
                <a:latin typeface="Cambria"/>
                <a:cs typeface="Cambria"/>
              </a:rPr>
              <a:t> </a:t>
            </a:r>
            <a:r>
              <a:rPr dirty="0" sz="950" spc="-55">
                <a:latin typeface="Cambria"/>
                <a:cs typeface="Cambria"/>
              </a:rPr>
              <a:t>Крквпрізькиё</a:t>
            </a:r>
            <a:r>
              <a:rPr dirty="0" sz="950" spc="65">
                <a:latin typeface="Cambria"/>
                <a:cs typeface="Cambria"/>
              </a:rPr>
              <a:t> </a:t>
            </a:r>
            <a:r>
              <a:rPr dirty="0" sz="950" spc="-30">
                <a:latin typeface="Cambria"/>
                <a:cs typeface="Cambria"/>
              </a:rPr>
              <a:t>Райан,</a:t>
            </a:r>
            <a:r>
              <a:rPr dirty="0" sz="950" spc="235">
                <a:latin typeface="Cambria"/>
                <a:cs typeface="Cambria"/>
              </a:rPr>
              <a:t> </a:t>
            </a:r>
            <a:r>
              <a:rPr dirty="0" sz="950" spc="-50">
                <a:solidFill>
                  <a:srgbClr val="212121"/>
                </a:solidFill>
                <a:latin typeface="Cambria"/>
                <a:cs typeface="Cambria"/>
              </a:rPr>
              <a:t>Дяіпропсгровськв</a:t>
            </a:r>
            <a:r>
              <a:rPr dirty="0" sz="950" spc="-8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950" spc="-20">
                <a:solidFill>
                  <a:srgbClr val="0F0F0F"/>
                </a:solidFill>
                <a:latin typeface="Cambria"/>
                <a:cs typeface="Cambria"/>
              </a:rPr>
              <a:t>обласгв,</a:t>
            </a:r>
            <a:r>
              <a:rPr dirty="0" sz="950" spc="409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950" spc="-10">
                <a:latin typeface="Cambria"/>
                <a:cs typeface="Cambria"/>
              </a:rPr>
              <a:t>537iL4,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53156" y="3118404"/>
            <a:ext cx="1859914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150">
                <a:solidFill>
                  <a:srgbClr val="0C0C0C"/>
                </a:solidFill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У•</a:t>
            </a:r>
            <a:r>
              <a:rPr dirty="0" u="heavy" sz="1150" spc="-65">
                <a:solidFill>
                  <a:srgbClr val="0C0C0C"/>
                </a:solidFill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 spc="-20">
                <a:solidFill>
                  <a:srgbClr val="212121"/>
                </a:solidFill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0)-</a:t>
            </a:r>
            <a:r>
              <a:rPr dirty="0" u="heavy" sz="1150" spc="-10">
                <a:solidFill>
                  <a:srgbClr val="212121"/>
                </a:solidFill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20/</a:t>
            </a:r>
            <a:r>
              <a:rPr dirty="0" u="heavy" sz="1150" spc="-40">
                <a:solidFill>
                  <a:srgbClr val="212121"/>
                </a:solidFill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solidFill>
                  <a:srgbClr val="2A2A2A"/>
                </a:solidFill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32</a:t>
            </a:r>
            <a:r>
              <a:rPr dirty="0" u="heavy" sz="1150" spc="260">
                <a:solidFill>
                  <a:srgbClr val="2A2A2A"/>
                </a:solidFill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від</a:t>
            </a:r>
            <a:r>
              <a:rPr dirty="0" u="heavy" sz="1150" spc="125"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 spc="-20"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10.04.</a:t>
            </a:r>
            <a:r>
              <a:rPr dirty="0" u="heavy" sz="1150" spc="105"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 spc="-20">
                <a:uFill>
                  <a:solidFill>
                    <a:srgbClr val="383438"/>
                  </a:solidFill>
                </a:uFill>
                <a:latin typeface="Cambria"/>
                <a:cs typeface="Cambria"/>
              </a:rPr>
              <a:t>2026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85018" y="3662052"/>
            <a:ext cx="6482715" cy="3317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0805">
              <a:lnSpc>
                <a:spcPts val="1195"/>
              </a:lnSpc>
              <a:spcBef>
                <a:spcPts val="100"/>
              </a:spcBef>
            </a:pPr>
            <a:r>
              <a:rPr dirty="0" sz="1050" spc="-25">
                <a:solidFill>
                  <a:srgbClr val="0E0E0E"/>
                </a:solidFill>
                <a:latin typeface="Times New Roman"/>
                <a:cs typeface="Times New Roman"/>
              </a:rPr>
              <a:t>OПOBi</a:t>
            </a:r>
            <a:r>
              <a:rPr dirty="0" sz="1050" spc="1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ЇЇЇИјЗОКЇВСЬRОЇ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G</a:t>
            </a:r>
            <a:r>
              <a:rPr dirty="0" sz="1050" spc="3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ЮDЯQOÏ</a:t>
            </a:r>
            <a:r>
              <a:rPr dirty="0" sz="1050" spc="1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јЗdДИ</a:t>
            </a:r>
            <a:endParaRPr sz="1050">
              <a:latin typeface="Times New Roman"/>
              <a:cs typeface="Times New Roman"/>
            </a:endParaRPr>
          </a:p>
          <a:p>
            <a:pPr algn="r" marR="98425">
              <a:lnSpc>
                <a:spcPts val="1795"/>
              </a:lnSpc>
            </a:pPr>
            <a:r>
              <a:rPr dirty="0" sz="1550" spc="-75">
                <a:solidFill>
                  <a:srgbClr val="0F0F0F"/>
                </a:solidFill>
                <a:latin typeface="Times New Roman"/>
                <a:cs typeface="Times New Roman"/>
              </a:rPr>
              <a:t>Олексащtру</a:t>
            </a:r>
            <a:r>
              <a:rPr dirty="0" sz="1550" spc="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550" spc="-10">
                <a:solidFill>
                  <a:srgbClr val="1F1F1F"/>
                </a:solidFill>
                <a:latin typeface="Times New Roman"/>
                <a:cs typeface="Times New Roman"/>
              </a:rPr>
              <a:t>КОКУЛУ</a:t>
            </a:r>
            <a:endParaRPr sz="1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60"/>
              </a:spcBef>
            </a:pPr>
            <a:endParaRPr sz="1550">
              <a:latin typeface="Times New Roman"/>
              <a:cs typeface="Times New Roman"/>
            </a:endParaRPr>
          </a:p>
          <a:p>
            <a:pPr marL="318770">
              <a:lnSpc>
                <a:spcPts val="1745"/>
              </a:lnSpc>
            </a:pPr>
            <a:r>
              <a:rPr dirty="0" sz="1500">
                <a:solidFill>
                  <a:srgbClr val="505050"/>
                </a:solidFill>
                <a:latin typeface="Times New Roman"/>
                <a:cs typeface="Times New Roman"/>
              </a:rPr>
              <a:t>Про</a:t>
            </a:r>
            <a:r>
              <a:rPr dirty="0" sz="1500" spc="-5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500" spc="65">
                <a:solidFill>
                  <a:srgbClr val="161616"/>
                </a:solidFill>
                <a:latin typeface="Times New Roman"/>
                <a:cs typeface="Times New Roman"/>
              </a:rPr>
              <a:t>Зніяя</a:t>
            </a:r>
            <a:r>
              <a:rPr dirty="0" sz="1500" spc="1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5D5D5D"/>
                </a:solidFill>
                <a:latin typeface="Times New Roman"/>
                <a:cs typeface="Times New Roman"/>
              </a:rPr>
              <a:t>та</a:t>
            </a:r>
            <a:r>
              <a:rPr dirty="0" sz="1500" spc="-1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500" spc="-10">
                <a:solidFill>
                  <a:srgbClr val="232323"/>
                </a:solidFill>
                <a:latin typeface="Times New Roman"/>
                <a:cs typeface="Times New Roman"/>
              </a:rPr>
              <a:t>Доповаення</a:t>
            </a:r>
            <a:endParaRPr sz="1500">
              <a:latin typeface="Times New Roman"/>
              <a:cs typeface="Times New Roman"/>
            </a:endParaRPr>
          </a:p>
          <a:p>
            <a:pPr marL="313055">
              <a:lnSpc>
                <a:spcPts val="1745"/>
              </a:lnSpc>
            </a:pPr>
            <a:r>
              <a:rPr dirty="0" sz="1500">
                <a:solidFill>
                  <a:srgbClr val="484848"/>
                </a:solidFill>
                <a:latin typeface="Times New Roman"/>
                <a:cs typeface="Times New Roman"/>
              </a:rPr>
              <a:t>до</a:t>
            </a:r>
            <a:r>
              <a:rPr dirty="0" sz="1500" spc="2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343434"/>
                </a:solidFill>
                <a:latin typeface="Times New Roman"/>
                <a:cs typeface="Times New Roman"/>
              </a:rPr>
              <a:t>ЕОЛЕКТНВИОГО</a:t>
            </a:r>
            <a:r>
              <a:rPr dirty="0" sz="1500" spc="1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500" spc="-10">
                <a:solidFill>
                  <a:srgbClr val="4F4F4F"/>
                </a:solidFill>
                <a:latin typeface="Times New Roman"/>
                <a:cs typeface="Times New Roman"/>
              </a:rPr>
              <a:t>ДOFOBOPУ</a:t>
            </a:r>
            <a:endParaRPr sz="1500">
              <a:latin typeface="Times New Roman"/>
              <a:cs typeface="Times New Roman"/>
            </a:endParaRPr>
          </a:p>
          <a:p>
            <a:pPr marL="318770">
              <a:lnSpc>
                <a:spcPct val="100000"/>
              </a:lnSpc>
              <a:spcBef>
                <a:spcPts val="1365"/>
              </a:spcBef>
            </a:pPr>
            <a:r>
              <a:rPr dirty="0" sz="1550" spc="-60">
                <a:solidFill>
                  <a:srgbClr val="1C1C1C"/>
                </a:solidFill>
                <a:latin typeface="Times New Roman"/>
                <a:cs typeface="Times New Roman"/>
              </a:rPr>
              <a:t>Комунальввft</a:t>
            </a:r>
            <a:r>
              <a:rPr dirty="0" sz="1550" spc="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550" spc="-35">
                <a:solidFill>
                  <a:srgbClr val="181818"/>
                </a:solidFill>
                <a:latin typeface="Times New Roman"/>
                <a:cs typeface="Times New Roman"/>
              </a:rPr>
              <a:t>закяад</a:t>
            </a:r>
            <a:r>
              <a:rPr dirty="0" sz="1550" spc="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550" spc="-30">
                <a:latin typeface="Times New Roman"/>
                <a:cs typeface="Times New Roman"/>
              </a:rPr>
              <a:t>«lllярояівськіdі</a:t>
            </a:r>
            <a:r>
              <a:rPr dirty="0" sz="1550" spc="-35">
                <a:latin typeface="Times New Roman"/>
                <a:cs typeface="Times New Roman"/>
              </a:rPr>
              <a:t> </a:t>
            </a:r>
            <a:r>
              <a:rPr dirty="0" sz="1550" spc="-50">
                <a:solidFill>
                  <a:srgbClr val="0F0F0F"/>
                </a:solidFill>
                <a:latin typeface="Times New Roman"/>
                <a:cs typeface="Times New Roman"/>
              </a:rPr>
              <a:t>заклад</a:t>
            </a:r>
            <a:r>
              <a:rPr dirty="0" sz="15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550" spc="-55">
                <a:solidFill>
                  <a:srgbClr val="2D2D2D"/>
                </a:solidFill>
                <a:latin typeface="Times New Roman"/>
                <a:cs typeface="Times New Roman"/>
              </a:rPr>
              <a:t>доижільної</a:t>
            </a:r>
            <a:r>
              <a:rPr dirty="0" sz="1550" spc="-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550" spc="-40">
                <a:solidFill>
                  <a:srgbClr val="0E0E0E"/>
                </a:solidFill>
                <a:latin typeface="Times New Roman"/>
                <a:cs typeface="Times New Roman"/>
              </a:rPr>
              <a:t>освіти</a:t>
            </a:r>
            <a:r>
              <a:rPr dirty="0" sz="1550" spc="-5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550" spc="-30">
                <a:solidFill>
                  <a:srgbClr val="111111"/>
                </a:solidFill>
                <a:latin typeface="Times New Roman"/>
                <a:cs typeface="Times New Roman"/>
              </a:rPr>
              <a:t>(ясла</a:t>
            </a:r>
            <a:r>
              <a:rPr dirty="0" sz="155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550" spc="-760">
                <a:solidFill>
                  <a:srgbClr val="212121"/>
                </a:solidFill>
                <a:latin typeface="Times New Roman"/>
                <a:cs typeface="Times New Roman"/>
              </a:rPr>
              <a:t>—</a:t>
            </a:r>
            <a:r>
              <a:rPr dirty="0" sz="15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550" spc="-10">
                <a:latin typeface="Times New Roman"/>
                <a:cs typeface="Times New Roman"/>
              </a:rPr>
              <a:t>садок)</a:t>
            </a:r>
            <a:endParaRPr sz="1550">
              <a:latin typeface="Times New Roman"/>
              <a:cs typeface="Times New Roman"/>
            </a:endParaRPr>
          </a:p>
          <a:p>
            <a:pPr algn="r" marR="94615">
              <a:lnSpc>
                <a:spcPts val="1165"/>
              </a:lnSpc>
              <a:spcBef>
                <a:spcPts val="320"/>
              </a:spcBef>
              <a:tabLst>
                <a:tab pos="265430" algn="l"/>
                <a:tab pos="473075" algn="l"/>
                <a:tab pos="1161415" algn="l"/>
                <a:tab pos="2524760" algn="l"/>
                <a:tab pos="3006725" algn="l"/>
                <a:tab pos="4021454" algn="l"/>
                <a:tab pos="4448175" algn="l"/>
                <a:tab pos="4920615" algn="l"/>
                <a:tab pos="5883910" algn="l"/>
              </a:tabLst>
            </a:pPr>
            <a:r>
              <a:rPr dirty="0" sz="1000" spc="-50">
                <a:latin typeface="Times New Roman"/>
                <a:cs typeface="Times New Roman"/>
              </a:rPr>
              <a:t>N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50">
                <a:latin typeface="Times New Roman"/>
                <a:cs typeface="Times New Roman"/>
              </a:rPr>
              <a:t>›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solidFill>
                  <a:srgbClr val="1F1F1F"/>
                </a:solidFill>
                <a:latin typeface="Times New Roman"/>
                <a:cs typeface="Times New Roman"/>
              </a:rPr>
              <a:t>ЇЇЇИ}ЗО</a:t>
            </a: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	CЬKOÏ</a:t>
            </a:r>
            <a:r>
              <a:rPr dirty="0" sz="1000" spc="245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СtШШЦНОЇ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45">
                <a:solidFill>
                  <a:srgbClr val="2D2D2D"/>
                </a:solidFill>
                <a:latin typeface="Times New Roman"/>
                <a:cs typeface="Times New Roman"/>
              </a:rPr>
              <a:t>рЯДЯ</a:t>
            </a:r>
            <a:r>
              <a:rPr dirty="0" sz="1000">
                <a:solidFill>
                  <a:srgbClr val="2D2D2D"/>
                </a:solidFill>
                <a:latin typeface="Times New Roman"/>
                <a:cs typeface="Times New Roman"/>
              </a:rPr>
              <a:t>	</a:t>
            </a:r>
            <a:r>
              <a:rPr dirty="0" sz="1000" spc="-10">
                <a:solidFill>
                  <a:srgbClr val="0F0F0F"/>
                </a:solidFill>
                <a:latin typeface="Times New Roman"/>
                <a:cs typeface="Times New Roman"/>
              </a:rPr>
              <a:t>ЗВС)ЗТВСТЬСЯ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	</a:t>
            </a:r>
            <a:r>
              <a:rPr dirty="0" sz="1000" spc="-25">
                <a:solidFill>
                  <a:srgbClr val="2B2B2B"/>
                </a:solidFill>
                <a:latin typeface="Times New Roman"/>
                <a:cs typeface="Times New Roman"/>
              </a:rPr>
              <a:t>ДО</a:t>
            </a:r>
            <a:r>
              <a:rPr dirty="0" sz="1000">
                <a:solidFill>
                  <a:srgbClr val="2B2B2B"/>
                </a:solidFill>
                <a:latin typeface="Times New Roman"/>
                <a:cs typeface="Times New Roman"/>
              </a:rPr>
              <a:t>	</a:t>
            </a:r>
            <a:r>
              <a:rPr dirty="0" sz="1000">
                <a:solidFill>
                  <a:srgbClr val="242424"/>
                </a:solidFill>
                <a:latin typeface="Times New Roman"/>
                <a:cs typeface="Times New Roman"/>
              </a:rPr>
              <a:t>£fC</a:t>
            </a:r>
            <a:r>
              <a:rPr dirty="0" sz="1000" spc="38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00" spc="-50">
                <a:solidFill>
                  <a:srgbClr val="212121"/>
                </a:solidFill>
                <a:latin typeface="Times New Roman"/>
                <a:cs typeface="Times New Roman"/>
              </a:rPr>
              <a:t>3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ІІЈЗОХВННЯМ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20">
                <a:solidFill>
                  <a:srgbClr val="3A3A3A"/>
                </a:solidFill>
                <a:latin typeface="Times New Roman"/>
                <a:cs typeface="Times New Roman"/>
              </a:rPr>
              <a:t>ЩОДО</a:t>
            </a:r>
            <a:endParaRPr sz="1000">
              <a:latin typeface="Times New Roman"/>
              <a:cs typeface="Times New Roman"/>
            </a:endParaRPr>
          </a:p>
          <a:p>
            <a:pPr algn="r" marR="89535">
              <a:lnSpc>
                <a:spcPts val="1764"/>
              </a:lnSpc>
            </a:pPr>
            <a:r>
              <a:rPr dirty="0" sz="1500" spc="-30">
                <a:solidFill>
                  <a:srgbClr val="212121"/>
                </a:solidFill>
                <a:latin typeface="Times New Roman"/>
                <a:cs typeface="Times New Roman"/>
              </a:rPr>
              <a:t>ресстрації</a:t>
            </a:r>
            <a:r>
              <a:rPr dirty="0" sz="1500" spc="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A0A0A"/>
                </a:solidFill>
                <a:latin typeface="Times New Roman"/>
                <a:cs typeface="Times New Roman"/>
              </a:rPr>
              <a:t>ЗЮН</a:t>
            </a:r>
            <a:r>
              <a:rPr dirty="0" sz="1500" spc="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464646"/>
                </a:solidFill>
                <a:latin typeface="Times New Roman"/>
                <a:cs typeface="Times New Roman"/>
              </a:rPr>
              <a:t>та</a:t>
            </a:r>
            <a:r>
              <a:rPr dirty="0" sz="1500" spc="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500" spc="-60">
                <a:solidFill>
                  <a:srgbClr val="0F0F0F"/>
                </a:solidFill>
                <a:latin typeface="Times New Roman"/>
                <a:cs typeface="Times New Roman"/>
              </a:rPr>
              <a:t>ДОПОВНЕНЬ</a:t>
            </a:r>
            <a:r>
              <a:rPr dirty="0" sz="1500" spc="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181818"/>
                </a:solidFill>
                <a:latin typeface="Times New Roman"/>
                <a:cs typeface="Times New Roman"/>
              </a:rPr>
              <a:t>до</a:t>
            </a:r>
            <a:r>
              <a:rPr dirty="0" sz="150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500" spc="-60">
                <a:solidFill>
                  <a:srgbClr val="0E0E0E"/>
                </a:solidFill>
                <a:latin typeface="Times New Roman"/>
                <a:cs typeface="Times New Roman"/>
              </a:rPr>
              <a:t>КОЈІЕКТНВНОГО</a:t>
            </a:r>
            <a:r>
              <a:rPr dirty="0" sz="1500" spc="204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500" spc="-65">
                <a:solidFill>
                  <a:srgbClr val="181818"/>
                </a:solidFill>
                <a:latin typeface="Times New Roman"/>
                <a:cs typeface="Times New Roman"/>
              </a:rPr>
              <a:t>ДОГОВОРА</a:t>
            </a:r>
            <a:r>
              <a:rPr dirty="0" sz="1500" spc="1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на</a:t>
            </a:r>
            <a:r>
              <a:rPr dirty="0" sz="1500" spc="10">
                <a:latin typeface="Times New Roman"/>
                <a:cs typeface="Times New Roman"/>
              </a:rPr>
              <a:t> </a:t>
            </a:r>
            <a:r>
              <a:rPr dirty="0" sz="1500" spc="-10">
                <a:solidFill>
                  <a:srgbClr val="0F0F0F"/>
                </a:solidFill>
                <a:latin typeface="Times New Roman"/>
                <a:cs typeface="Times New Roman"/>
              </a:rPr>
              <a:t>2022</a:t>
            </a:r>
            <a:r>
              <a:rPr dirty="0" sz="150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500" spc="-815">
                <a:solidFill>
                  <a:srgbClr val="0C0C0C"/>
                </a:solidFill>
                <a:latin typeface="Times New Roman"/>
                <a:cs typeface="Times New Roman"/>
              </a:rPr>
              <a:t>—</a:t>
            </a:r>
            <a:endParaRPr sz="1500">
              <a:latin typeface="Times New Roman"/>
              <a:cs typeface="Times New Roman"/>
            </a:endParaRPr>
          </a:p>
          <a:p>
            <a:pPr marL="86995">
              <a:lnSpc>
                <a:spcPct val="100000"/>
              </a:lnSpc>
              <a:spcBef>
                <a:spcPts val="235"/>
              </a:spcBef>
              <a:tabLst>
                <a:tab pos="2149475" algn="l"/>
                <a:tab pos="3064510" algn="l"/>
                <a:tab pos="4599940" algn="l"/>
              </a:tabLst>
            </a:pPr>
            <a:r>
              <a:rPr dirty="0" sz="1100" spc="165">
                <a:solidFill>
                  <a:srgbClr val="181818"/>
                </a:solidFill>
                <a:latin typeface="Times New Roman"/>
                <a:cs typeface="Times New Roman"/>
              </a:rPr>
              <a:t>2026</a:t>
            </a:r>
            <a:r>
              <a:rPr dirty="0" sz="1100" spc="3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4B4B4B"/>
                </a:solidFill>
                <a:latin typeface="Times New Roman"/>
                <a:cs typeface="Times New Roman"/>
              </a:rPr>
              <a:t>ЛОКИ</a:t>
            </a:r>
            <a:r>
              <a:rPr dirty="0" sz="1100" spc="36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464646"/>
                </a:solidFill>
                <a:latin typeface="Times New Roman"/>
                <a:cs typeface="Times New Roman"/>
              </a:rPr>
              <a:t>НОЖ</a:t>
            </a:r>
            <a:r>
              <a:rPr dirty="0" sz="1100" spc="3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8ДМіНю</a:t>
            </a:r>
            <a:r>
              <a:rPr dirty="0" sz="1100">
                <a:solidFill>
                  <a:srgbClr val="1A1A1A"/>
                </a:solidFill>
                <a:latin typeface="Times New Roman"/>
                <a:cs typeface="Times New Roman"/>
              </a:rPr>
              <a:t>	ЬЦіОО</a:t>
            </a:r>
            <a:r>
              <a:rPr dirty="0" sz="1100" spc="140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100" spc="-25">
                <a:solidFill>
                  <a:srgbClr val="111111"/>
                </a:solidFill>
                <a:latin typeface="Times New Roman"/>
                <a:cs typeface="Times New Roman"/>
              </a:rPr>
              <a:t>КО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	НЗЛЬНОЮ</a:t>
            </a:r>
            <a:r>
              <a:rPr dirty="0" sz="1100" spc="13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3&amp;КтЩу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>
                <a:solidFill>
                  <a:srgbClr val="1C1C1C"/>
                </a:solidFill>
                <a:latin typeface="Times New Roman"/>
                <a:cs typeface="Times New Roman"/>
              </a:rPr>
              <a:t>‹ЇЇЇЯ{ЮКіВСЬКИЙ</a:t>
            </a:r>
            <a:r>
              <a:rPr dirty="0" sz="1100" spc="3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ЗБЕЛЬД</a:t>
            </a:r>
            <a:endParaRPr sz="1100">
              <a:latin typeface="Times New Roman"/>
              <a:cs typeface="Times New Roman"/>
            </a:endParaRPr>
          </a:p>
          <a:p>
            <a:pPr marL="88900">
              <a:lnSpc>
                <a:spcPts val="1140"/>
              </a:lnSpc>
              <a:spcBef>
                <a:spcPts val="440"/>
              </a:spcBef>
              <a:tabLst>
                <a:tab pos="2946400" algn="l"/>
              </a:tabLst>
            </a:pP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ДОІЯКіЛЪНОЇ</a:t>
            </a:r>
            <a:r>
              <a:rPr dirty="0" sz="1000" spc="3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ОСВіТИ</a:t>
            </a:r>
            <a:r>
              <a:rPr dirty="0" sz="1000" spc="3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F0F0F"/>
                </a:solidFill>
                <a:latin typeface="Times New Roman"/>
                <a:cs typeface="Times New Roman"/>
              </a:rPr>
              <a:t>(ЯЭЛЯ</a:t>
            </a:r>
            <a:r>
              <a:rPr dirty="0" sz="1000" spc="2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00" spc="-260">
                <a:solidFill>
                  <a:srgbClr val="2D2D2D"/>
                </a:solidFill>
                <a:latin typeface="Times New Roman"/>
                <a:cs typeface="Times New Roman"/>
              </a:rPr>
              <a:t>—</a:t>
            </a:r>
            <a:r>
              <a:rPr dirty="0" sz="1000" spc="2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DdДOK)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N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11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ЇЇЇИ]ЗОКЇВGЬКОЇ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СШШЗДНОЇ</a:t>
            </a:r>
            <a:r>
              <a:rPr dirty="0" sz="1000" spc="2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baseline="-8333" sz="1500">
                <a:solidFill>
                  <a:srgbClr val="262626"/>
                </a:solidFill>
                <a:latin typeface="Times New Roman"/>
                <a:cs typeface="Times New Roman"/>
              </a:rPr>
              <a:t>)3d,</a:t>
            </a:r>
            <a:r>
              <a:rPr dirty="0" baseline="-8333" sz="1500" spc="2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baseline="-8333" sz="1500">
                <a:solidFill>
                  <a:srgbClr val="262626"/>
                </a:solidFill>
                <a:latin typeface="Times New Roman"/>
                <a:cs typeface="Times New Roman"/>
              </a:rPr>
              <a:t>,И</a:t>
            </a:r>
            <a:r>
              <a:rPr dirty="0" baseline="-8333" sz="1500" spc="337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D3D3D"/>
                </a:solidFill>
                <a:latin typeface="Times New Roman"/>
                <a:cs typeface="Times New Roman"/>
              </a:rPr>
              <a:t>Т&amp;</a:t>
            </a:r>
            <a:r>
              <a:rPr dirty="0" sz="1000" spc="1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A1A1A"/>
                </a:solidFill>
                <a:latin typeface="Times New Roman"/>
                <a:cs typeface="Times New Roman"/>
              </a:rPr>
              <a:t>Т]З</a:t>
            </a:r>
            <a:r>
              <a:rPr dirty="0" sz="1000" spc="4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A1A1A"/>
                </a:solidFill>
                <a:latin typeface="Times New Roman"/>
                <a:cs typeface="Times New Roman"/>
              </a:rPr>
              <a:t>ДОВИМ</a:t>
            </a:r>
            <a:endParaRPr sz="1000">
              <a:latin typeface="Times New Roman"/>
              <a:cs typeface="Times New Roman"/>
            </a:endParaRPr>
          </a:p>
          <a:p>
            <a:pPr marL="88900" marR="93980" indent="3175">
              <a:lnSpc>
                <a:spcPts val="1630"/>
              </a:lnSpc>
              <a:spcBef>
                <a:spcPts val="190"/>
              </a:spcBef>
              <a:tabLst>
                <a:tab pos="2290445" algn="l"/>
              </a:tabLst>
            </a:pPr>
            <a:r>
              <a:rPr dirty="0" sz="1550" spc="-40">
                <a:latin typeface="Times New Roman"/>
                <a:cs typeface="Times New Roman"/>
              </a:rPr>
              <a:t>колекгивои</a:t>
            </a:r>
            <a:r>
              <a:rPr dirty="0" sz="1550" spc="340">
                <a:latin typeface="Times New Roman"/>
                <a:cs typeface="Times New Roman"/>
              </a:rPr>
              <a:t> </a:t>
            </a:r>
            <a:r>
              <a:rPr dirty="0" sz="1550" spc="-10">
                <a:solidFill>
                  <a:srgbClr val="2B2B2B"/>
                </a:solidFill>
                <a:latin typeface="Times New Roman"/>
                <a:cs typeface="Times New Roman"/>
              </a:rPr>
              <a:t>комунального</a:t>
            </a:r>
            <a:r>
              <a:rPr dirty="0" sz="1550">
                <a:solidFill>
                  <a:srgbClr val="2B2B2B"/>
                </a:solidFill>
                <a:latin typeface="Times New Roman"/>
                <a:cs typeface="Times New Roman"/>
              </a:rPr>
              <a:t>	</a:t>
            </a:r>
            <a:r>
              <a:rPr dirty="0" sz="1550" spc="-25">
                <a:solidFill>
                  <a:srgbClr val="1C1C1C"/>
                </a:solidFill>
                <a:latin typeface="Times New Roman"/>
                <a:cs typeface="Times New Roman"/>
              </a:rPr>
              <a:t>закяаду</a:t>
            </a:r>
            <a:r>
              <a:rPr dirty="0" sz="1550" spc="2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550" spc="-20">
                <a:solidFill>
                  <a:srgbClr val="1C1C1C"/>
                </a:solidFill>
                <a:latin typeface="Times New Roman"/>
                <a:cs typeface="Times New Roman"/>
              </a:rPr>
              <a:t>«Іllвроківськяй</a:t>
            </a:r>
            <a:r>
              <a:rPr dirty="0" sz="1550" spc="1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550" spc="-25">
                <a:solidFill>
                  <a:srgbClr val="111111"/>
                </a:solidFill>
                <a:latin typeface="Times New Roman"/>
                <a:cs typeface="Times New Roman"/>
              </a:rPr>
              <a:t>заклад</a:t>
            </a:r>
            <a:r>
              <a:rPr dirty="0" sz="1550" spc="2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550" spc="-45">
                <a:latin typeface="Times New Roman"/>
                <a:cs typeface="Times New Roman"/>
              </a:rPr>
              <a:t>доюхільвої</a:t>
            </a:r>
            <a:r>
              <a:rPr dirty="0" sz="1550" spc="275">
                <a:latin typeface="Times New Roman"/>
                <a:cs typeface="Times New Roman"/>
              </a:rPr>
              <a:t> </a:t>
            </a:r>
            <a:r>
              <a:rPr dirty="0" sz="1550" spc="-50">
                <a:latin typeface="Times New Roman"/>
                <a:cs typeface="Times New Roman"/>
              </a:rPr>
              <a:t>оовіти </a:t>
            </a:r>
            <a:r>
              <a:rPr dirty="0" sz="1550" spc="-65">
                <a:solidFill>
                  <a:srgbClr val="111111"/>
                </a:solidFill>
                <a:latin typeface="Times New Roman"/>
                <a:cs typeface="Times New Roman"/>
              </a:rPr>
              <a:t>(ясла</a:t>
            </a:r>
            <a:r>
              <a:rPr dirty="0" sz="155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550" spc="-795">
                <a:latin typeface="Times New Roman"/>
                <a:cs typeface="Times New Roman"/>
              </a:rPr>
              <a:t>—</a:t>
            </a:r>
            <a:r>
              <a:rPr dirty="0" sz="1550" spc="-30">
                <a:latin typeface="Times New Roman"/>
                <a:cs typeface="Times New Roman"/>
              </a:rPr>
              <a:t> </a:t>
            </a:r>
            <a:r>
              <a:rPr dirty="0" sz="1550" spc="-80">
                <a:solidFill>
                  <a:srgbClr val="181818"/>
                </a:solidFill>
                <a:latin typeface="Times New Roman"/>
                <a:cs typeface="Times New Roman"/>
              </a:rPr>
              <a:t>оадок)</a:t>
            </a:r>
            <a:r>
              <a:rPr dirty="0" sz="1550" spc="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550" spc="-180">
                <a:solidFill>
                  <a:srgbClr val="0F0F0F"/>
                </a:solidFill>
                <a:latin typeface="Times New Roman"/>
                <a:cs typeface="Times New Roman"/>
              </a:rPr>
              <a:t>N.•4»</a:t>
            </a:r>
            <a:r>
              <a:rPr dirty="0" sz="15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550" spc="-45">
                <a:latin typeface="Times New Roman"/>
                <a:cs typeface="Times New Roman"/>
              </a:rPr>
              <a:t>Іllироківсьаої</a:t>
            </a:r>
            <a:r>
              <a:rPr dirty="0" sz="1550" spc="-75">
                <a:latin typeface="Times New Roman"/>
                <a:cs typeface="Times New Roman"/>
              </a:rPr>
              <a:t> </a:t>
            </a:r>
            <a:r>
              <a:rPr dirty="0" sz="1550" spc="-70">
                <a:latin typeface="Times New Roman"/>
                <a:cs typeface="Times New Roman"/>
              </a:rPr>
              <a:t>селищної</a:t>
            </a:r>
            <a:r>
              <a:rPr dirty="0" sz="1550" spc="35">
                <a:latin typeface="Times New Roman"/>
                <a:cs typeface="Times New Roman"/>
              </a:rPr>
              <a:t> </a:t>
            </a:r>
            <a:r>
              <a:rPr dirty="0" sz="1550" spc="-10">
                <a:solidFill>
                  <a:srgbClr val="1A1A1A"/>
                </a:solidFill>
                <a:latin typeface="Times New Roman"/>
                <a:cs typeface="Times New Roman"/>
              </a:rPr>
              <a:t>ради.</a:t>
            </a:r>
            <a:endParaRPr sz="1550">
              <a:latin typeface="Times New Roman"/>
              <a:cs typeface="Times New Roman"/>
            </a:endParaRPr>
          </a:p>
          <a:p>
            <a:pPr marL="86995">
              <a:lnSpc>
                <a:spcPct val="100000"/>
              </a:lnSpc>
              <a:spcBef>
                <a:spcPts val="1545"/>
              </a:spcBef>
            </a:pPr>
            <a:r>
              <a:rPr dirty="0" sz="1400" spc="-30">
                <a:latin typeface="Cambria"/>
                <a:cs typeface="Cambria"/>
              </a:rPr>
              <a:t>Додаток:</a:t>
            </a:r>
            <a:r>
              <a:rPr dirty="0" sz="1400" spc="-50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Змівя</a:t>
            </a:r>
            <a:r>
              <a:rPr dirty="0" sz="1400" spc="-5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D2D2D"/>
                </a:solidFill>
                <a:latin typeface="Cambria"/>
                <a:cs typeface="Cambria"/>
              </a:rPr>
              <a:t>та</a:t>
            </a:r>
            <a:r>
              <a:rPr dirty="0" sz="1400" spc="-7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1C1C1C"/>
                </a:solidFill>
                <a:latin typeface="Cambria"/>
                <a:cs typeface="Cambria"/>
              </a:rPr>
              <a:t>Доповнення</a:t>
            </a:r>
            <a:r>
              <a:rPr dirty="0" sz="1400" spc="10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13131"/>
                </a:solidFill>
                <a:latin typeface="Cambria"/>
                <a:cs typeface="Cambria"/>
              </a:rPr>
              <a:t>12</a:t>
            </a:r>
            <a:r>
              <a:rPr dirty="0" sz="1400" spc="31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151515"/>
                </a:solidFill>
                <a:latin typeface="Cambria"/>
                <a:cs typeface="Cambria"/>
              </a:rPr>
              <a:t>арк.</a:t>
            </a:r>
            <a:r>
              <a:rPr dirty="0" sz="1400" spc="-1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4D4D4D"/>
                </a:solidFill>
                <a:latin typeface="Cambria"/>
                <a:cs typeface="Cambria"/>
              </a:rPr>
              <a:t>в</a:t>
            </a:r>
            <a:r>
              <a:rPr dirty="0" sz="1400" spc="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400" spc="-250">
                <a:latin typeface="Cambria"/>
                <a:cs typeface="Cambria"/>
              </a:rPr>
              <a:t>1</a:t>
            </a:r>
            <a:r>
              <a:rPr dirty="0" sz="1400" spc="145"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0C0C0C"/>
                </a:solidFill>
                <a:latin typeface="Cambria"/>
                <a:cs typeface="Cambria"/>
              </a:rPr>
              <a:t>прим.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32579" y="7567020"/>
            <a:ext cx="1898014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75">
                <a:solidFill>
                  <a:srgbClr val="1F1F1F"/>
                </a:solidFill>
                <a:latin typeface="Cambria"/>
                <a:cs typeface="Cambria"/>
              </a:rPr>
              <a:t>Наталія</a:t>
            </a:r>
            <a:r>
              <a:rPr dirty="0" sz="1450" spc="3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50" spc="-10">
                <a:solidFill>
                  <a:srgbClr val="161616"/>
                </a:solidFill>
                <a:latin typeface="Cambria"/>
                <a:cs typeface="Cambria"/>
              </a:rPr>
              <a:t>КОРЖОВСЬКА</a:t>
            </a:r>
            <a:endParaRPr sz="14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12910" y="6469861"/>
            <a:ext cx="1646609" cy="7876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39507" y="1054869"/>
            <a:ext cx="471465" cy="69621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646446" y="2785908"/>
            <a:ext cx="6345555" cy="0"/>
          </a:xfrm>
          <a:custGeom>
            <a:avLst/>
            <a:gdLst/>
            <a:ahLst/>
            <a:cxnLst/>
            <a:rect l="l" t="t" r="r" b="b"/>
            <a:pathLst>
              <a:path w="6345555" h="0">
                <a:moveTo>
                  <a:pt x="0" y="0"/>
                </a:moveTo>
                <a:lnTo>
                  <a:pt x="6345545" y="0"/>
                </a:lnTo>
              </a:path>
            </a:pathLst>
          </a:custGeom>
          <a:ln w="27426">
            <a:solidFill>
              <a:srgbClr val="60606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6274" y="6814451"/>
            <a:ext cx="738863" cy="16877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779069" y="1731543"/>
            <a:ext cx="5979795" cy="899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985">
              <a:lnSpc>
                <a:spcPts val="1485"/>
              </a:lnSpc>
              <a:spcBef>
                <a:spcPts val="100"/>
              </a:spcBef>
            </a:pPr>
            <a:r>
              <a:rPr dirty="0" sz="1300">
                <a:solidFill>
                  <a:srgbClr val="343434"/>
                </a:solidFill>
                <a:latin typeface="Times New Roman"/>
                <a:cs typeface="Times New Roman"/>
              </a:rPr>
              <a:t>ІІІНРОЮВСЬКА</a:t>
            </a:r>
            <a:r>
              <a:rPr dirty="0" sz="130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32323"/>
                </a:solidFill>
                <a:latin typeface="Times New Roman"/>
                <a:cs typeface="Times New Roman"/>
              </a:rPr>
              <a:t>СЕЛНЩНА</a:t>
            </a:r>
            <a:r>
              <a:rPr dirty="0" sz="130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00" spc="-20">
                <a:solidFill>
                  <a:srgbClr val="3A3A3A"/>
                </a:solidFill>
                <a:latin typeface="Times New Roman"/>
                <a:cs typeface="Times New Roman"/>
              </a:rPr>
              <a:t>РАДА</a:t>
            </a:r>
            <a:endParaRPr sz="1300">
              <a:latin typeface="Times New Roman"/>
              <a:cs typeface="Times New Roman"/>
            </a:endParaRPr>
          </a:p>
          <a:p>
            <a:pPr algn="ctr" marL="12065" marR="5080">
              <a:lnSpc>
                <a:spcPts val="1410"/>
              </a:lnSpc>
              <a:spcBef>
                <a:spcPts val="95"/>
              </a:spcBef>
            </a:pPr>
            <a:r>
              <a:rPr dirty="0" sz="1300">
                <a:solidFill>
                  <a:srgbClr val="2D2D2D"/>
                </a:solidFill>
                <a:latin typeface="Times New Roman"/>
                <a:cs typeface="Times New Roman"/>
              </a:rPr>
              <a:t>ЕОМУНАЛЪВНЙ</a:t>
            </a:r>
            <a:r>
              <a:rPr dirty="0" sz="130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12121"/>
                </a:solidFill>
                <a:latin typeface="Times New Roman"/>
                <a:cs typeface="Times New Roman"/>
              </a:rPr>
              <a:t>ЗАКЛАД</a:t>
            </a:r>
            <a:r>
              <a:rPr dirty="0" sz="1300" spc="2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F2F2F"/>
                </a:solidFill>
                <a:latin typeface="Times New Roman"/>
                <a:cs typeface="Times New Roman"/>
              </a:rPr>
              <a:t>«ІІІНРОШВСЬКНЙ</a:t>
            </a:r>
            <a:r>
              <a:rPr dirty="0" sz="1300" spc="-10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00" spc="-25">
                <a:solidFill>
                  <a:srgbClr val="464646"/>
                </a:solidFill>
                <a:latin typeface="Times New Roman"/>
                <a:cs typeface="Times New Roman"/>
              </a:rPr>
              <a:t>ЗАКЛАД</a:t>
            </a:r>
            <a:r>
              <a:rPr dirty="0" sz="1300" spc="-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3B3B3B"/>
                </a:solidFill>
                <a:latin typeface="Times New Roman"/>
                <a:cs typeface="Times New Roman"/>
              </a:rPr>
              <a:t>ДОІІІКІЛЪНОЇ</a:t>
            </a:r>
            <a:r>
              <a:rPr dirty="0" sz="1300" spc="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300" spc="-10">
                <a:solidFill>
                  <a:srgbClr val="262626"/>
                </a:solidFill>
                <a:latin typeface="Times New Roman"/>
                <a:cs typeface="Times New Roman"/>
              </a:rPr>
              <a:t>OCBITH </a:t>
            </a:r>
            <a:r>
              <a:rPr dirty="0" sz="1300" spc="-20">
                <a:solidFill>
                  <a:srgbClr val="414141"/>
                </a:solidFill>
                <a:latin typeface="Times New Roman"/>
                <a:cs typeface="Times New Roman"/>
              </a:rPr>
              <a:t>(ЯСЛА</a:t>
            </a:r>
            <a:r>
              <a:rPr dirty="0" sz="1300" spc="-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42424"/>
                </a:solidFill>
                <a:latin typeface="Times New Roman"/>
                <a:cs typeface="Times New Roman"/>
              </a:rPr>
              <a:t>-</a:t>
            </a:r>
            <a:r>
              <a:rPr dirty="0" sz="1300" spc="2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00" spc="-10">
                <a:solidFill>
                  <a:srgbClr val="1A1A1A"/>
                </a:solidFill>
                <a:latin typeface="Times New Roman"/>
                <a:cs typeface="Times New Roman"/>
              </a:rPr>
              <a:t>САДОЕ)</a:t>
            </a:r>
            <a:r>
              <a:rPr dirty="0" sz="1300" spc="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00" spc="-165">
                <a:latin typeface="Times New Roman"/>
                <a:cs typeface="Times New Roman"/>
              </a:rPr>
              <a:t>Ј'Г-</a:t>
            </a:r>
            <a:r>
              <a:rPr dirty="0" sz="1300" spc="-200">
                <a:latin typeface="Times New Roman"/>
                <a:cs typeface="Times New Roman"/>
              </a:rPr>
              <a:t>•4»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343434"/>
                </a:solidFill>
                <a:latin typeface="Times New Roman"/>
                <a:cs typeface="Times New Roman"/>
              </a:rPr>
              <a:t>IIIHPOKIBCЪROf</a:t>
            </a:r>
            <a:r>
              <a:rPr dirty="0" sz="1300" spc="9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383838"/>
                </a:solidFill>
                <a:latin typeface="Times New Roman"/>
                <a:cs typeface="Times New Roman"/>
              </a:rPr>
              <a:t>СЕЛИЩНОІ</a:t>
            </a:r>
            <a:r>
              <a:rPr dirty="0" sz="1300" spc="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300" spc="-20">
                <a:solidFill>
                  <a:srgbClr val="3D3D3D"/>
                </a:solidFill>
                <a:latin typeface="Times New Roman"/>
                <a:cs typeface="Times New Roman"/>
              </a:rPr>
              <a:t>РАДН</a:t>
            </a:r>
            <a:endParaRPr sz="1300">
              <a:latin typeface="Times New Roman"/>
              <a:cs typeface="Times New Roman"/>
            </a:endParaRPr>
          </a:p>
          <a:p>
            <a:pPr algn="ctr" marL="8255">
              <a:lnSpc>
                <a:spcPts val="1160"/>
              </a:lnSpc>
              <a:spcBef>
                <a:spcPts val="270"/>
              </a:spcBef>
            </a:pPr>
            <a:r>
              <a:rPr dirty="0" sz="1000" spc="-50">
                <a:solidFill>
                  <a:srgbClr val="232323"/>
                </a:solidFill>
                <a:latin typeface="Times New Roman"/>
                <a:cs typeface="Times New Roman"/>
              </a:rPr>
              <a:t>вул.</a:t>
            </a:r>
            <a:r>
              <a:rPr dirty="0" sz="100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 spc="-60">
                <a:solidFill>
                  <a:srgbClr val="111111"/>
                </a:solidFill>
                <a:latin typeface="Times New Roman"/>
                <a:cs typeface="Times New Roman"/>
              </a:rPr>
              <a:t>Соборва</a:t>
            </a:r>
            <a:r>
              <a:rPr dirty="0" sz="100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00" spc="-55">
                <a:latin typeface="Times New Roman"/>
                <a:cs typeface="Times New Roman"/>
              </a:rPr>
              <a:t>бум.106,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45">
                <a:latin typeface="Times New Roman"/>
                <a:cs typeface="Times New Roman"/>
              </a:rPr>
              <a:t>селивіе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Illapcse,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-55">
                <a:latin typeface="Times New Roman"/>
                <a:cs typeface="Times New Roman"/>
              </a:rPr>
              <a:t>Криворізьквft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35">
                <a:solidFill>
                  <a:srgbClr val="0C0C0C"/>
                </a:solidFill>
                <a:latin typeface="Times New Roman"/>
                <a:cs typeface="Times New Roman"/>
              </a:rPr>
              <a:t>pafioн,</a:t>
            </a:r>
            <a:r>
              <a:rPr dirty="0" sz="1000" spc="1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Дяіпропетроас›кв</a:t>
            </a:r>
            <a:r>
              <a:rPr dirty="0" sz="1000" spc="-80">
                <a:latin typeface="Times New Roman"/>
                <a:cs typeface="Times New Roman"/>
              </a:rPr>
              <a:t> </a:t>
            </a:r>
            <a:r>
              <a:rPr dirty="0" sz="1000" spc="-20">
                <a:solidFill>
                  <a:srgbClr val="282828"/>
                </a:solidFill>
                <a:latin typeface="Times New Roman"/>
                <a:cs typeface="Times New Roman"/>
              </a:rPr>
              <a:t>сf»заеіь,</a:t>
            </a:r>
            <a:r>
              <a:rPr dirty="0" sz="1000" spc="39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53700,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ts val="1040"/>
              </a:lnSpc>
              <a:tabLst>
                <a:tab pos="568960" algn="l"/>
                <a:tab pos="1067435" algn="l"/>
              </a:tabLst>
            </a:pPr>
            <a:r>
              <a:rPr dirty="0" sz="900">
                <a:latin typeface="Times New Roman"/>
                <a:cs typeface="Times New Roman"/>
              </a:rPr>
              <a:t>e-</a:t>
            </a:r>
            <a:r>
              <a:rPr dirty="0" sz="900" spc="-10">
                <a:latin typeface="Times New Roman"/>
                <a:cs typeface="Times New Roman"/>
              </a:rPr>
              <a:t>mail</a:t>
            </a:r>
            <a:r>
              <a:rPr dirty="0" u="sng" sz="900" spc="-10">
                <a:uFill>
                  <a:solidFill>
                    <a:srgbClr val="343457"/>
                  </a:solidFill>
                </a:uFill>
                <a:latin typeface="Times New Roman"/>
                <a:cs typeface="Times New Roman"/>
              </a:rPr>
              <a:t>:8</a:t>
            </a:r>
            <a:r>
              <a:rPr dirty="0" u="sng" sz="900">
                <a:uFill>
                  <a:solidFill>
                    <a:srgbClr val="343457"/>
                  </a:solidFill>
                </a:uFill>
                <a:latin typeface="Times New Roman"/>
                <a:cs typeface="Times New Roman"/>
              </a:rPr>
              <a:t>	-iizt</a:t>
            </a:r>
            <a:r>
              <a:rPr dirty="0" u="sng" sz="900" spc="140">
                <a:uFill>
                  <a:solidFill>
                    <a:srgbClr val="343457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spc="-25">
                <a:uFill>
                  <a:solidFill>
                    <a:srgbClr val="343457"/>
                  </a:solidFill>
                </a:uFill>
                <a:latin typeface="Times New Roman"/>
                <a:cs typeface="Times New Roman"/>
              </a:rPr>
              <a:t>i4</a:t>
            </a:r>
            <a:r>
              <a:rPr dirty="0" u="sng" sz="900">
                <a:uFill>
                  <a:solidFill>
                    <a:srgbClr val="34345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900">
                <a:solidFill>
                  <a:srgbClr val="313854"/>
                </a:solidFill>
                <a:uFill>
                  <a:solidFill>
                    <a:srgbClr val="343457"/>
                  </a:solidFill>
                </a:uFill>
                <a:latin typeface="Times New Roman"/>
                <a:cs typeface="Times New Roman"/>
              </a:rPr>
              <a:t>•т.по</a:t>
            </a:r>
            <a:r>
              <a:rPr dirty="0" u="sng" sz="900" spc="95">
                <a:solidFill>
                  <a:srgbClr val="313854"/>
                </a:solidFill>
                <a:uFill>
                  <a:solidFill>
                    <a:srgbClr val="343457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900" spc="-20">
                <a:latin typeface="Times New Roman"/>
                <a:cs typeface="Times New Roman"/>
              </a:rPr>
              <a:t>С,ДРПОУ</a:t>
            </a:r>
            <a:r>
              <a:rPr dirty="0" sz="900" spc="135">
                <a:latin typeface="Times New Roman"/>
                <a:cs typeface="Times New Roman"/>
              </a:rPr>
              <a:t> </a:t>
            </a:r>
            <a:r>
              <a:rPr dirty="0" sz="900" spc="-10">
                <a:latin typeface="Times New Roman"/>
                <a:cs typeface="Times New Roman"/>
              </a:rPr>
              <a:t>26509913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2705" y="3109222"/>
            <a:ext cx="188785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250" spc="-90">
                <a:solidFill>
                  <a:srgbClr val="3D3D3D"/>
                </a:solidFill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N•</a:t>
            </a:r>
            <a:r>
              <a:rPr dirty="0" u="heavy" sz="1250" spc="-114">
                <a:solidFill>
                  <a:srgbClr val="3D3D3D"/>
                </a:solidFill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spc="-25">
                <a:solidFill>
                  <a:srgbClr val="131313"/>
                </a:solidFill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01-</a:t>
            </a:r>
            <a:r>
              <a:rPr dirty="0" u="heavy" sz="1250">
                <a:solidFill>
                  <a:srgbClr val="131313"/>
                </a:solidFill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20/</a:t>
            </a:r>
            <a:r>
              <a:rPr dirty="0" u="heavy" sz="1250" spc="-30">
                <a:solidFill>
                  <a:srgbClr val="131313"/>
                </a:solidFill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31</a:t>
            </a:r>
            <a:r>
              <a:rPr dirty="0" u="heavy" sz="1250" spc="120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25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від</a:t>
            </a:r>
            <a:r>
              <a:rPr dirty="0" u="heavy" sz="1250" spc="25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spc="-10">
                <a:uFill>
                  <a:solidFill>
                    <a:srgbClr val="3F3F3F"/>
                  </a:solidFill>
                </a:uFill>
                <a:latin typeface="Times New Roman"/>
                <a:cs typeface="Times New Roman"/>
              </a:rPr>
              <a:t>10.34.2026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11946" y="3678949"/>
            <a:ext cx="27266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35660" algn="l"/>
                <a:tab pos="1151890" algn="l"/>
              </a:tabLst>
            </a:pPr>
            <a:r>
              <a:rPr dirty="0" sz="1000" spc="-10">
                <a:latin typeface="Times New Roman"/>
                <a:cs typeface="Times New Roman"/>
              </a:rPr>
              <a:t>OJIOB1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50">
                <a:solidFill>
                  <a:srgbClr val="232323"/>
                </a:solidFill>
                <a:latin typeface="Times New Roman"/>
                <a:cs typeface="Times New Roman"/>
              </a:rPr>
              <a:t>О</a:t>
            </a: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	CЬKOÏ</a:t>
            </a:r>
            <a:r>
              <a:rPr dirty="0" sz="1000" spc="1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GЯЛЯІДНОЇ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262626"/>
                </a:solidFill>
                <a:latin typeface="Times New Roman"/>
                <a:cs typeface="Times New Roman"/>
              </a:rPr>
              <a:t>]ЗdДИ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4095" y="3820086"/>
            <a:ext cx="6318885" cy="233997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3183255" marR="5080" indent="1409700">
              <a:lnSpc>
                <a:spcPts val="1610"/>
              </a:lnSpc>
              <a:spcBef>
                <a:spcPts val="360"/>
              </a:spcBef>
            </a:pPr>
            <a:r>
              <a:rPr dirty="0" sz="1550" spc="-60">
                <a:latin typeface="Times New Roman"/>
                <a:cs typeface="Times New Roman"/>
              </a:rPr>
              <a:t>Опексавдру</a:t>
            </a:r>
            <a:r>
              <a:rPr dirty="0" sz="1550" spc="-15">
                <a:latin typeface="Times New Roman"/>
                <a:cs typeface="Times New Roman"/>
              </a:rPr>
              <a:t> </a:t>
            </a:r>
            <a:r>
              <a:rPr dirty="0" sz="1550" spc="-135">
                <a:solidFill>
                  <a:srgbClr val="111111"/>
                </a:solidFill>
                <a:latin typeface="Times New Roman"/>
                <a:cs typeface="Times New Roman"/>
              </a:rPr>
              <a:t>KOKYJIУ </a:t>
            </a:r>
            <a:r>
              <a:rPr dirty="0" sz="1550" spc="-65">
                <a:solidFill>
                  <a:srgbClr val="131313"/>
                </a:solidFill>
                <a:latin typeface="Times New Roman"/>
                <a:cs typeface="Times New Roman"/>
              </a:rPr>
              <a:t>Директора</a:t>
            </a:r>
            <a:r>
              <a:rPr dirty="0" sz="15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550" spc="-90">
                <a:solidFill>
                  <a:srgbClr val="1F1F1F"/>
                </a:solidFill>
                <a:latin typeface="Times New Roman"/>
                <a:cs typeface="Times New Roman"/>
              </a:rPr>
              <a:t>КЗ</a:t>
            </a:r>
            <a:r>
              <a:rPr dirty="0" sz="155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550" spc="-80">
                <a:latin typeface="Times New Roman"/>
                <a:cs typeface="Times New Roman"/>
              </a:rPr>
              <a:t>«Широківський</a:t>
            </a:r>
            <a:r>
              <a:rPr dirty="0" sz="1550" spc="110">
                <a:latin typeface="Times New Roman"/>
                <a:cs typeface="Times New Roman"/>
              </a:rPr>
              <a:t> </a:t>
            </a:r>
            <a:r>
              <a:rPr dirty="0" sz="1550" spc="-110">
                <a:solidFill>
                  <a:srgbClr val="363636"/>
                </a:solidFill>
                <a:latin typeface="Times New Roman"/>
                <a:cs typeface="Times New Roman"/>
              </a:rPr>
              <a:t>ЗДО</a:t>
            </a:r>
            <a:r>
              <a:rPr dirty="0" sz="155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550" spc="-114">
                <a:solidFill>
                  <a:srgbClr val="232323"/>
                </a:solidFill>
                <a:latin typeface="Times New Roman"/>
                <a:cs typeface="Times New Roman"/>
              </a:rPr>
              <a:t>Ns4»</a:t>
            </a:r>
            <a:endParaRPr sz="1550">
              <a:latin typeface="Times New Roman"/>
              <a:cs typeface="Times New Roman"/>
            </a:endParaRPr>
          </a:p>
          <a:p>
            <a:pPr algn="r" marR="17145">
              <a:lnSpc>
                <a:spcPts val="1645"/>
              </a:lnSpc>
            </a:pPr>
            <a:r>
              <a:rPr dirty="0" sz="1550" spc="-60">
                <a:solidFill>
                  <a:srgbClr val="111111"/>
                </a:solidFill>
                <a:latin typeface="Times New Roman"/>
                <a:cs typeface="Times New Roman"/>
              </a:rPr>
              <a:t>Наталії</a:t>
            </a:r>
            <a:r>
              <a:rPr dirty="0" sz="155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550" spc="-25">
                <a:solidFill>
                  <a:srgbClr val="0F0F0F"/>
                </a:solidFill>
                <a:latin typeface="Times New Roman"/>
                <a:cs typeface="Times New Roman"/>
              </a:rPr>
              <a:t>КОРЖОВСЬКОЇ</a:t>
            </a:r>
            <a:endParaRPr sz="1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5"/>
              </a:spcBef>
            </a:pPr>
            <a:endParaRPr sz="1550">
              <a:latin typeface="Times New Roman"/>
              <a:cs typeface="Times New Roman"/>
            </a:endParaRPr>
          </a:p>
          <a:p>
            <a:pPr algn="ctr">
              <a:lnSpc>
                <a:spcPts val="1760"/>
              </a:lnSpc>
              <a:spcBef>
                <a:spcPts val="5"/>
              </a:spcBef>
            </a:pPr>
            <a:r>
              <a:rPr dirty="0" sz="1550" spc="-10">
                <a:solidFill>
                  <a:srgbClr val="2A2A2A"/>
                </a:solidFill>
                <a:latin typeface="Times New Roman"/>
                <a:cs typeface="Times New Roman"/>
              </a:rPr>
              <a:t>Заава</a:t>
            </a:r>
            <a:endParaRPr sz="1550">
              <a:latin typeface="Times New Roman"/>
              <a:cs typeface="Times New Roman"/>
            </a:endParaRPr>
          </a:p>
          <a:p>
            <a:pPr marL="16510" marR="513080" indent="-1270">
              <a:lnSpc>
                <a:spcPts val="1630"/>
              </a:lnSpc>
              <a:spcBef>
                <a:spcPts val="145"/>
              </a:spcBef>
            </a:pPr>
            <a:r>
              <a:rPr dirty="0" sz="1550" spc="-90">
                <a:latin typeface="Times New Roman"/>
                <a:cs typeface="Times New Roman"/>
              </a:rPr>
              <a:t>Пpomy</a:t>
            </a:r>
            <a:r>
              <a:rPr dirty="0" sz="1550" spc="-10">
                <a:latin typeface="Times New Roman"/>
                <a:cs typeface="Times New Roman"/>
              </a:rPr>
              <a:t> </a:t>
            </a:r>
            <a:r>
              <a:rPr dirty="0" sz="1550" spc="-85">
                <a:latin typeface="Times New Roman"/>
                <a:cs typeface="Times New Roman"/>
              </a:rPr>
              <a:t>Вас</a:t>
            </a:r>
            <a:r>
              <a:rPr dirty="0" sz="1550" spc="-25">
                <a:latin typeface="Times New Roman"/>
                <a:cs typeface="Times New Roman"/>
              </a:rPr>
              <a:t> </a:t>
            </a:r>
            <a:r>
              <a:rPr dirty="0" sz="1550" spc="-70">
                <a:latin typeface="Times New Roman"/>
                <a:cs typeface="Times New Roman"/>
              </a:rPr>
              <a:t>зарееструвати</a:t>
            </a:r>
            <a:r>
              <a:rPr dirty="0" sz="1550" spc="70">
                <a:latin typeface="Times New Roman"/>
                <a:cs typeface="Times New Roman"/>
              </a:rPr>
              <a:t> </a:t>
            </a:r>
            <a:r>
              <a:rPr dirty="0" sz="1550" spc="-50">
                <a:solidFill>
                  <a:srgbClr val="181818"/>
                </a:solidFill>
                <a:latin typeface="Times New Roman"/>
                <a:cs typeface="Times New Roman"/>
              </a:rPr>
              <a:t>Зміви</a:t>
            </a:r>
            <a:r>
              <a:rPr dirty="0" sz="1550" spc="-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550" spc="-65">
                <a:solidFill>
                  <a:srgbClr val="262626"/>
                </a:solidFill>
                <a:latin typeface="Times New Roman"/>
                <a:cs typeface="Times New Roman"/>
              </a:rPr>
              <a:t>та</a:t>
            </a:r>
            <a:r>
              <a:rPr dirty="0" sz="15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550" spc="-65">
                <a:solidFill>
                  <a:srgbClr val="212121"/>
                </a:solidFill>
                <a:latin typeface="Times New Roman"/>
                <a:cs typeface="Times New Roman"/>
              </a:rPr>
              <a:t>Доповненяя</a:t>
            </a:r>
            <a:r>
              <a:rPr dirty="0" sz="1550" spc="114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550" spc="-45">
                <a:solidFill>
                  <a:srgbClr val="2D2D2D"/>
                </a:solidFill>
                <a:latin typeface="Times New Roman"/>
                <a:cs typeface="Times New Roman"/>
              </a:rPr>
              <a:t>до</a:t>
            </a:r>
            <a:r>
              <a:rPr dirty="0" sz="1550" spc="-5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550" spc="-35">
                <a:solidFill>
                  <a:srgbClr val="1F1F1F"/>
                </a:solidFill>
                <a:latin typeface="Times New Roman"/>
                <a:cs typeface="Times New Roman"/>
              </a:rPr>
              <a:t>КОЈІЕКТИВНОГО </a:t>
            </a:r>
            <a:r>
              <a:rPr dirty="0" sz="1550" spc="-100">
                <a:solidFill>
                  <a:srgbClr val="111111"/>
                </a:solidFill>
                <a:latin typeface="Times New Roman"/>
                <a:cs typeface="Times New Roman"/>
              </a:rPr>
              <a:t>ДОГОВОРУ</a:t>
            </a:r>
            <a:r>
              <a:rPr dirty="0" sz="15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550" spc="-30">
                <a:solidFill>
                  <a:srgbClr val="646464"/>
                </a:solidFill>
                <a:latin typeface="Times New Roman"/>
                <a:cs typeface="Times New Roman"/>
              </a:rPr>
              <a:t>яв</a:t>
            </a:r>
            <a:r>
              <a:rPr dirty="0" sz="1550" spc="-125">
                <a:solidFill>
                  <a:srgbClr val="646464"/>
                </a:solidFill>
                <a:latin typeface="Times New Roman"/>
                <a:cs typeface="Times New Roman"/>
              </a:rPr>
              <a:t> </a:t>
            </a:r>
            <a:r>
              <a:rPr dirty="0" sz="1550" spc="-55">
                <a:solidFill>
                  <a:srgbClr val="383838"/>
                </a:solidFill>
                <a:latin typeface="Times New Roman"/>
                <a:cs typeface="Times New Roman"/>
              </a:rPr>
              <a:t>2022-</a:t>
            </a:r>
            <a:r>
              <a:rPr dirty="0" sz="1550" spc="-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550" spc="-70">
                <a:solidFill>
                  <a:srgbClr val="151515"/>
                </a:solidFill>
                <a:latin typeface="Times New Roman"/>
                <a:cs typeface="Times New Roman"/>
              </a:rPr>
              <a:t>2026</a:t>
            </a:r>
            <a:r>
              <a:rPr dirty="0" sz="1550" spc="-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550" spc="-20">
                <a:solidFill>
                  <a:srgbClr val="131313"/>
                </a:solidFill>
                <a:latin typeface="Times New Roman"/>
                <a:cs typeface="Times New Roman"/>
              </a:rPr>
              <a:t>рокя</a:t>
            </a:r>
            <a:r>
              <a:rPr dirty="0" sz="15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550" spc="-95">
                <a:solidFill>
                  <a:srgbClr val="161616"/>
                </a:solidFill>
                <a:latin typeface="Times New Roman"/>
                <a:cs typeface="Times New Roman"/>
              </a:rPr>
              <a:t>між</a:t>
            </a:r>
            <a:r>
              <a:rPr dirty="0" sz="155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550" spc="-65">
                <a:latin typeface="Times New Roman"/>
                <a:cs typeface="Times New Roman"/>
              </a:rPr>
              <a:t>адміністрацісю </a:t>
            </a:r>
            <a:r>
              <a:rPr dirty="0" sz="1550" spc="-10">
                <a:solidFill>
                  <a:srgbClr val="161616"/>
                </a:solidFill>
                <a:latin typeface="Times New Roman"/>
                <a:cs typeface="Times New Roman"/>
              </a:rPr>
              <a:t>комунвльнот</a:t>
            </a:r>
            <a:r>
              <a:rPr dirty="0" sz="1550" spc="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550" spc="-50">
                <a:solidFill>
                  <a:srgbClr val="151515"/>
                </a:solidFill>
                <a:latin typeface="Times New Roman"/>
                <a:cs typeface="Times New Roman"/>
              </a:rPr>
              <a:t>закладу</a:t>
            </a: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ts val="1520"/>
              </a:lnSpc>
            </a:pPr>
            <a:r>
              <a:rPr dirty="0" sz="1550" spc="-50">
                <a:solidFill>
                  <a:srgbClr val="1F1F1F"/>
                </a:solidFill>
                <a:latin typeface="Times New Roman"/>
                <a:cs typeface="Times New Roman"/>
              </a:rPr>
              <a:t>«tllироківськиfi</a:t>
            </a:r>
            <a:r>
              <a:rPr dirty="0" sz="1550" spc="-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550" spc="-65">
                <a:solidFill>
                  <a:srgbClr val="1F1F1F"/>
                </a:solidFill>
                <a:latin typeface="Times New Roman"/>
                <a:cs typeface="Times New Roman"/>
              </a:rPr>
              <a:t>заклад</a:t>
            </a:r>
            <a:r>
              <a:rPr dirty="0" sz="155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550" spc="-55">
                <a:solidFill>
                  <a:srgbClr val="2B2B2B"/>
                </a:solidFill>
                <a:latin typeface="Times New Roman"/>
                <a:cs typeface="Times New Roman"/>
              </a:rPr>
              <a:t>довжільвої</a:t>
            </a:r>
            <a:r>
              <a:rPr dirty="0" sz="1550" spc="8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550" spc="-30">
                <a:latin typeface="Times New Roman"/>
                <a:cs typeface="Times New Roman"/>
              </a:rPr>
              <a:t>освітя</a:t>
            </a:r>
            <a:r>
              <a:rPr dirty="0" sz="1550" spc="5">
                <a:latin typeface="Times New Roman"/>
                <a:cs typeface="Times New Roman"/>
              </a:rPr>
              <a:t> </a:t>
            </a:r>
            <a:r>
              <a:rPr dirty="0" sz="1550" spc="-65">
                <a:latin typeface="Times New Roman"/>
                <a:cs typeface="Times New Roman"/>
              </a:rPr>
              <a:t>(ясла</a:t>
            </a:r>
            <a:r>
              <a:rPr dirty="0" sz="1550" spc="-35">
                <a:latin typeface="Times New Roman"/>
                <a:cs typeface="Times New Roman"/>
              </a:rPr>
              <a:t> </a:t>
            </a:r>
            <a:r>
              <a:rPr dirty="0" sz="1550" spc="-795">
                <a:solidFill>
                  <a:srgbClr val="212121"/>
                </a:solidFill>
                <a:latin typeface="Times New Roman"/>
                <a:cs typeface="Times New Roman"/>
              </a:rPr>
              <a:t>—</a:t>
            </a:r>
            <a:r>
              <a:rPr dirty="0" sz="155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550" spc="-65">
                <a:solidFill>
                  <a:srgbClr val="1D1D1D"/>
                </a:solidFill>
                <a:latin typeface="Times New Roman"/>
                <a:cs typeface="Times New Roman"/>
              </a:rPr>
              <a:t>садок)</a:t>
            </a:r>
            <a:r>
              <a:rPr dirty="0" sz="1550" spc="6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550" spc="-165">
                <a:latin typeface="Times New Roman"/>
                <a:cs typeface="Times New Roman"/>
              </a:rPr>
              <a:t>Ns4»</a:t>
            </a:r>
            <a:r>
              <a:rPr dirty="0" sz="1550" spc="30">
                <a:latin typeface="Times New Roman"/>
                <a:cs typeface="Times New Roman"/>
              </a:rPr>
              <a:t> </a:t>
            </a:r>
            <a:r>
              <a:rPr dirty="0" sz="1550" spc="-10">
                <a:solidFill>
                  <a:srgbClr val="242424"/>
                </a:solidFill>
                <a:latin typeface="Times New Roman"/>
                <a:cs typeface="Times New Roman"/>
              </a:rPr>
              <a:t>Іllяроківської</a:t>
            </a: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ts val="1605"/>
              </a:lnSpc>
            </a:pPr>
            <a:r>
              <a:rPr dirty="0" sz="1500">
                <a:solidFill>
                  <a:srgbClr val="1F1F1F"/>
                </a:solidFill>
                <a:latin typeface="Times New Roman"/>
                <a:cs typeface="Times New Roman"/>
              </a:rPr>
              <a:t>селтіщої</a:t>
            </a:r>
            <a:r>
              <a:rPr dirty="0" sz="150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500" spc="-20">
                <a:solidFill>
                  <a:srgbClr val="0C0C0C"/>
                </a:solidFill>
                <a:latin typeface="Times New Roman"/>
                <a:cs typeface="Times New Roman"/>
              </a:rPr>
              <a:t>радв</a:t>
            </a:r>
            <a:r>
              <a:rPr dirty="0" sz="1500" spc="-7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500" spc="-10">
                <a:solidFill>
                  <a:srgbClr val="3B3B3B"/>
                </a:solidFill>
                <a:latin typeface="Times New Roman"/>
                <a:cs typeface="Times New Roman"/>
              </a:rPr>
              <a:t>та</a:t>
            </a:r>
            <a:r>
              <a:rPr dirty="0" sz="1500" spc="-9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500" spc="-25">
                <a:solidFill>
                  <a:srgbClr val="0F0F0F"/>
                </a:solidFill>
                <a:latin typeface="Times New Roman"/>
                <a:cs typeface="Times New Roman"/>
              </a:rPr>
              <a:t>трудовям</a:t>
            </a:r>
            <a:r>
              <a:rPr dirty="0" sz="150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500" spc="-30">
                <a:solidFill>
                  <a:srgbClr val="0F0F0F"/>
                </a:solidFill>
                <a:latin typeface="Times New Roman"/>
                <a:cs typeface="Times New Roman"/>
              </a:rPr>
              <a:t>колекгивом</a:t>
            </a:r>
            <a:r>
              <a:rPr dirty="0" sz="1500" spc="3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500" spc="-40">
                <a:solidFill>
                  <a:srgbClr val="313131"/>
                </a:solidFill>
                <a:latin typeface="Times New Roman"/>
                <a:cs typeface="Times New Roman"/>
              </a:rPr>
              <a:t>комунального</a:t>
            </a:r>
            <a:r>
              <a:rPr dirty="0" sz="150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500" spc="-30">
                <a:solidFill>
                  <a:srgbClr val="1F1F1F"/>
                </a:solidFill>
                <a:latin typeface="Times New Roman"/>
                <a:cs typeface="Times New Roman"/>
              </a:rPr>
              <a:t>закладу</a:t>
            </a:r>
            <a:r>
              <a:rPr dirty="0" sz="1500" spc="7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500" spc="-10">
                <a:latin typeface="Times New Roman"/>
                <a:cs typeface="Times New Roman"/>
              </a:rPr>
              <a:t>«Широківський</a:t>
            </a:r>
            <a:endParaRPr sz="1500">
              <a:latin typeface="Times New Roman"/>
              <a:cs typeface="Times New Roman"/>
            </a:endParaRPr>
          </a:p>
          <a:p>
            <a:pPr marL="16510">
              <a:lnSpc>
                <a:spcPts val="1764"/>
              </a:lnSpc>
            </a:pPr>
            <a:r>
              <a:rPr dirty="0" sz="1550" spc="-65">
                <a:solidFill>
                  <a:srgbClr val="0F0F0F"/>
                </a:solidFill>
                <a:latin typeface="Times New Roman"/>
                <a:cs typeface="Times New Roman"/>
              </a:rPr>
              <a:t>закяад</a:t>
            </a:r>
            <a:r>
              <a:rPr dirty="0" sz="1550" spc="-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550" spc="-10">
                <a:solidFill>
                  <a:srgbClr val="131313"/>
                </a:solidFill>
                <a:latin typeface="Times New Roman"/>
                <a:cs typeface="Times New Roman"/>
              </a:rPr>
              <a:t>доткільної</a:t>
            </a:r>
            <a:r>
              <a:rPr dirty="0" sz="1550" spc="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550" spc="-70">
                <a:latin typeface="Times New Roman"/>
                <a:cs typeface="Times New Roman"/>
              </a:rPr>
              <a:t>освіти</a:t>
            </a:r>
            <a:r>
              <a:rPr dirty="0" sz="1550" spc="5">
                <a:latin typeface="Times New Roman"/>
                <a:cs typeface="Times New Roman"/>
              </a:rPr>
              <a:t> </a:t>
            </a:r>
            <a:r>
              <a:rPr dirty="0" sz="1550" spc="-50">
                <a:solidFill>
                  <a:srgbClr val="0F0F0F"/>
                </a:solidFill>
                <a:latin typeface="Times New Roman"/>
                <a:cs typeface="Times New Roman"/>
              </a:rPr>
              <a:t>(ясяа</a:t>
            </a:r>
            <a:r>
              <a:rPr dirty="0" sz="1550" spc="-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550" spc="-760">
                <a:solidFill>
                  <a:srgbClr val="2A2A2A"/>
                </a:solidFill>
                <a:latin typeface="Times New Roman"/>
                <a:cs typeface="Times New Roman"/>
              </a:rPr>
              <a:t>—</a:t>
            </a:r>
            <a:r>
              <a:rPr dirty="0" sz="1550" spc="-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550" spc="-65">
                <a:solidFill>
                  <a:srgbClr val="181818"/>
                </a:solidFill>
                <a:latin typeface="Times New Roman"/>
                <a:cs typeface="Times New Roman"/>
              </a:rPr>
              <a:t>садок)</a:t>
            </a:r>
            <a:r>
              <a:rPr dirty="0" sz="15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550" spc="-155">
                <a:latin typeface="Times New Roman"/>
                <a:cs typeface="Times New Roman"/>
              </a:rPr>
              <a:t>Ns4»</a:t>
            </a:r>
            <a:r>
              <a:rPr dirty="0" sz="1550" spc="-5">
                <a:latin typeface="Times New Roman"/>
                <a:cs typeface="Times New Roman"/>
              </a:rPr>
              <a:t> </a:t>
            </a:r>
            <a:r>
              <a:rPr dirty="0" sz="1550" spc="-70">
                <a:solidFill>
                  <a:srgbClr val="232323"/>
                </a:solidFill>
                <a:latin typeface="Times New Roman"/>
                <a:cs typeface="Times New Roman"/>
              </a:rPr>
              <a:t>Широківської</a:t>
            </a:r>
            <a:r>
              <a:rPr dirty="0" sz="1550" spc="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550">
                <a:solidFill>
                  <a:srgbClr val="161616"/>
                </a:solidFill>
                <a:latin typeface="Times New Roman"/>
                <a:cs typeface="Times New Roman"/>
              </a:rPr>
              <a:t>сетвдної</a:t>
            </a:r>
            <a:r>
              <a:rPr dirty="0" sz="15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550" spc="-20">
                <a:solidFill>
                  <a:srgbClr val="1F1F1F"/>
                </a:solidFill>
                <a:latin typeface="Times New Roman"/>
                <a:cs typeface="Times New Roman"/>
              </a:rPr>
              <a:t>ради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97984" y="6737873"/>
            <a:ext cx="18815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30">
                <a:latin typeface="Times New Roman"/>
                <a:cs typeface="Times New Roman"/>
              </a:rPr>
              <a:t>Натаяія</a:t>
            </a:r>
            <a:r>
              <a:rPr dirty="0" sz="1500" spc="-20">
                <a:latin typeface="Times New Roman"/>
                <a:cs typeface="Times New Roman"/>
              </a:rPr>
              <a:t> </a:t>
            </a:r>
            <a:r>
              <a:rPr dirty="0" sz="1500" spc="-70">
                <a:latin typeface="Times New Roman"/>
                <a:cs typeface="Times New Roman"/>
              </a:rPr>
              <a:t>КОРЖОВСЬКА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2026-04-22T12:43:15Z</dcterms:created>
  <dcterms:modified xsi:type="dcterms:W3CDTF">2026-04-22T12:43:15Z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2026-04-22T00:00:00Z</vt:filetime>
  </property>
  <property fmtid="{D5CDD505-2E9C-101B-9397-08002B2CF9AE}" pid="3" name="LastSaved">
    <vt:filetime>2026-04-22T00:00:00Z</vt:filetime>
  </property>
  <property fmtid="{D5CDD505-2E9C-101B-9397-08002B2CF9AE}" pid="4" name="Producer">
    <vt:lpwstr>3-Heights(TM) PDF Security Shell 4.8.25.2 (http://www.pdf-tools.com)</vt:lpwstr>
  </property>
</Properties>
</file>