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Default Extension="png" ContentType="image/pn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jpg"/><Relationship Id="rId4" Type="http://schemas.openxmlformats.org/officeDocument/2006/relationships/image" Target="../media/image3.png"/><Relationship Id="rId5" Type="http://schemas.openxmlformats.org/officeDocument/2006/relationships/image" Target="../media/image4.jpg"/><Relationship Id="rId6" Type="http://schemas.openxmlformats.org/officeDocument/2006/relationships/image" Target="../media/image5.jpg"/><Relationship Id="rId7" Type="http://schemas.openxmlformats.org/officeDocument/2006/relationships/image" Target="../media/image6.jpg"/><Relationship Id="rId8" Type="http://schemas.openxmlformats.org/officeDocument/2006/relationships/hyperlink" Target="mailto:&#1084;mbdt@ukr.net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7.jpg"/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image" Target="../media/image10.jpg"/><Relationship Id="rId6" Type="http://schemas.openxmlformats.org/officeDocument/2006/relationships/image" Target="../media/image1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61665" y="5901576"/>
            <a:ext cx="2228178" cy="1404741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153352" y="3491073"/>
            <a:ext cx="1970441" cy="789647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616633" y="930953"/>
            <a:ext cx="448961" cy="581845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305313" y="8794181"/>
            <a:ext cx="1563051" cy="1396429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937185" y="3266648"/>
            <a:ext cx="1371826" cy="182865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90070" y="8578067"/>
            <a:ext cx="1945499" cy="1579295"/>
          </a:xfrm>
          <a:prstGeom prst="rect">
            <a:avLst/>
          </a:prstGeom>
        </p:spPr>
      </p:pic>
      <p:sp>
        <p:nvSpPr>
          <p:cNvPr id="8" name="object 8" descr=""/>
          <p:cNvSpPr txBox="1"/>
          <p:nvPr/>
        </p:nvSpPr>
        <p:spPr>
          <a:xfrm>
            <a:off x="2420296" y="1522091"/>
            <a:ext cx="2971165" cy="23876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400" spc="-25">
                <a:latin typeface="Times New Roman"/>
                <a:cs typeface="Times New Roman"/>
              </a:rPr>
              <a:t>НІЗТРОЮВСЪКА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 spc="55">
                <a:solidFill>
                  <a:srgbClr val="262626"/>
                </a:solidFill>
                <a:latin typeface="Times New Roman"/>
                <a:cs typeface="Times New Roman"/>
              </a:rPr>
              <a:t>СЕЛВЩНА</a:t>
            </a:r>
            <a:r>
              <a:rPr dirty="0" sz="1400" spc="10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400" spc="-20">
                <a:solidFill>
                  <a:srgbClr val="111111"/>
                </a:solidFill>
                <a:latin typeface="Times New Roman"/>
                <a:cs typeface="Times New Roman"/>
              </a:rPr>
              <a:t>РАДА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610831" y="1634824"/>
            <a:ext cx="4588510" cy="34798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2339975" algn="l"/>
                <a:tab pos="3752850" algn="l"/>
              </a:tabLst>
            </a:pPr>
            <a:r>
              <a:rPr dirty="0" sz="2100">
                <a:latin typeface="Times New Roman"/>
                <a:cs typeface="Times New Roman"/>
              </a:rPr>
              <a:t>комізъыьвяа</a:t>
            </a:r>
            <a:r>
              <a:rPr dirty="0" sz="2100" spc="405">
                <a:latin typeface="Times New Roman"/>
                <a:cs typeface="Times New Roman"/>
              </a:rPr>
              <a:t> </a:t>
            </a:r>
            <a:r>
              <a:rPr dirty="0" sz="2100" spc="-25">
                <a:solidFill>
                  <a:srgbClr val="1A1A1A"/>
                </a:solidFill>
                <a:latin typeface="Times New Roman"/>
                <a:cs typeface="Times New Roman"/>
              </a:rPr>
              <a:t>зад</a:t>
            </a:r>
            <a:r>
              <a:rPr dirty="0" sz="2100">
                <a:solidFill>
                  <a:srgbClr val="1A1A1A"/>
                </a:solidFill>
                <a:latin typeface="Times New Roman"/>
                <a:cs typeface="Times New Roman"/>
              </a:rPr>
              <a:t>	</a:t>
            </a:r>
            <a:r>
              <a:rPr dirty="0" sz="2100" spc="-10">
                <a:latin typeface="Times New Roman"/>
                <a:cs typeface="Times New Roman"/>
              </a:rPr>
              <a:t>позаівкільв</a:t>
            </a:r>
            <a:r>
              <a:rPr dirty="0" sz="2100">
                <a:latin typeface="Times New Roman"/>
                <a:cs typeface="Times New Roman"/>
              </a:rPr>
              <a:t>	</a:t>
            </a:r>
            <a:r>
              <a:rPr dirty="0" sz="2100" spc="-105">
                <a:latin typeface="Times New Roman"/>
                <a:cs typeface="Times New Roman"/>
              </a:rPr>
              <a:t>I</a:t>
            </a:r>
            <a:r>
              <a:rPr dirty="0" sz="2100" spc="-229">
                <a:latin typeface="Times New Roman"/>
                <a:cs typeface="Times New Roman"/>
              </a:rPr>
              <a:t> </a:t>
            </a:r>
            <a:r>
              <a:rPr dirty="0" sz="2100" spc="-10">
                <a:solidFill>
                  <a:srgbClr val="1F1F1F"/>
                </a:solidFill>
                <a:latin typeface="Times New Roman"/>
                <a:cs typeface="Times New Roman"/>
              </a:rPr>
              <a:t>освггя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791102" y="1920898"/>
            <a:ext cx="6237605" cy="389318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algn="ctr" marR="12700">
              <a:lnSpc>
                <a:spcPts val="1595"/>
              </a:lnSpc>
              <a:spcBef>
                <a:spcPts val="130"/>
              </a:spcBef>
            </a:pPr>
            <a:r>
              <a:rPr dirty="0" sz="1400" spc="55">
                <a:latin typeface="Times New Roman"/>
                <a:cs typeface="Times New Roman"/>
              </a:rPr>
              <a:t>«ІПВРОЮВСЬКНЙ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 spc="80">
                <a:solidFill>
                  <a:srgbClr val="1A1A1A"/>
                </a:solidFill>
                <a:latin typeface="Times New Roman"/>
                <a:cs typeface="Times New Roman"/>
              </a:rPr>
              <a:t>ДЕВТР</a:t>
            </a:r>
            <a:r>
              <a:rPr dirty="0" sz="1400" spc="4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C1C1C"/>
                </a:solidFill>
                <a:latin typeface="Times New Roman"/>
                <a:cs typeface="Times New Roman"/>
              </a:rPr>
              <a:t>ДFfTЯNOI</a:t>
            </a:r>
            <a:r>
              <a:rPr dirty="0" sz="1400" spc="13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400" spc="40">
                <a:latin typeface="Times New Roman"/>
                <a:cs typeface="Times New Roman"/>
              </a:rPr>
              <a:t>ТВОРЧОСТІ»</a:t>
            </a:r>
            <a:endParaRPr sz="1400">
              <a:latin typeface="Times New Roman"/>
              <a:cs typeface="Times New Roman"/>
            </a:endParaRPr>
          </a:p>
          <a:p>
            <a:pPr algn="ctr" marL="152400" marR="156845">
              <a:lnSpc>
                <a:spcPts val="1410"/>
              </a:lnSpc>
              <a:spcBef>
                <a:spcPts val="85"/>
              </a:spcBef>
            </a:pPr>
            <a:r>
              <a:rPr dirty="0" sz="1300" spc="-50">
                <a:latin typeface="Times New Roman"/>
                <a:cs typeface="Times New Roman"/>
              </a:rPr>
              <a:t>вул.</a:t>
            </a:r>
            <a:r>
              <a:rPr dirty="0" sz="1300" spc="-30">
                <a:latin typeface="Times New Roman"/>
                <a:cs typeface="Times New Roman"/>
              </a:rPr>
              <a:t> </a:t>
            </a:r>
            <a:r>
              <a:rPr dirty="0" sz="1300" spc="-55">
                <a:latin typeface="Times New Roman"/>
                <a:cs typeface="Times New Roman"/>
              </a:rPr>
              <a:t>Покровська,</a:t>
            </a:r>
            <a:r>
              <a:rPr dirty="0" sz="1300" spc="-5">
                <a:latin typeface="Times New Roman"/>
                <a:cs typeface="Times New Roman"/>
              </a:rPr>
              <a:t> </a:t>
            </a:r>
            <a:r>
              <a:rPr dirty="0" sz="1300" spc="-40">
                <a:latin typeface="Times New Roman"/>
                <a:cs typeface="Times New Roman"/>
              </a:rPr>
              <a:t>20,</a:t>
            </a:r>
            <a:r>
              <a:rPr dirty="0" sz="1300" spc="-20">
                <a:latin typeface="Times New Roman"/>
                <a:cs typeface="Times New Roman"/>
              </a:rPr>
              <a:t> </a:t>
            </a:r>
            <a:r>
              <a:rPr dirty="0" sz="1300" spc="-60">
                <a:latin typeface="Times New Roman"/>
                <a:cs typeface="Times New Roman"/>
              </a:rPr>
              <a:t>с-ще</a:t>
            </a:r>
            <a:r>
              <a:rPr dirty="0" sz="1300" spc="-10">
                <a:latin typeface="Times New Roman"/>
                <a:cs typeface="Times New Roman"/>
              </a:rPr>
              <a:t> </a:t>
            </a:r>
            <a:r>
              <a:rPr dirty="0" sz="1300" spc="-75">
                <a:solidFill>
                  <a:srgbClr val="1F1F1F"/>
                </a:solidFill>
                <a:latin typeface="Times New Roman"/>
                <a:cs typeface="Times New Roman"/>
              </a:rPr>
              <a:t>DЈироке,</a:t>
            </a:r>
            <a:r>
              <a:rPr dirty="0" sz="1300" spc="2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300" spc="-65">
                <a:latin typeface="Times New Roman"/>
                <a:cs typeface="Times New Roman"/>
              </a:rPr>
              <a:t>Кривfiрізізшй</a:t>
            </a:r>
            <a:r>
              <a:rPr dirty="0" sz="1300" spc="90">
                <a:latin typeface="Times New Roman"/>
                <a:cs typeface="Times New Roman"/>
              </a:rPr>
              <a:t> </a:t>
            </a:r>
            <a:r>
              <a:rPr dirty="0" sz="1300" spc="-65">
                <a:latin typeface="Times New Roman"/>
                <a:cs typeface="Times New Roman"/>
              </a:rPr>
              <a:t>район,</a:t>
            </a:r>
            <a:r>
              <a:rPr dirty="0" sz="1300" spc="40">
                <a:latin typeface="Times New Roman"/>
                <a:cs typeface="Times New Roman"/>
              </a:rPr>
              <a:t> </a:t>
            </a:r>
            <a:r>
              <a:rPr dirty="0" sz="1300" spc="-60">
                <a:solidFill>
                  <a:srgbClr val="0E0E0E"/>
                </a:solidFill>
                <a:latin typeface="Times New Roman"/>
                <a:cs typeface="Times New Roman"/>
              </a:rPr>
              <a:t>Дніпјхіпетровська</a:t>
            </a:r>
            <a:r>
              <a:rPr dirty="0" sz="1300" spc="-2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300" spc="-60">
                <a:latin typeface="Times New Roman"/>
                <a:cs typeface="Times New Roman"/>
              </a:rPr>
              <a:t>области,</a:t>
            </a:r>
            <a:r>
              <a:rPr dirty="0" sz="130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53700, </a:t>
            </a:r>
            <a:r>
              <a:rPr dirty="0" sz="1300" spc="-65">
                <a:latin typeface="Times New Roman"/>
                <a:cs typeface="Times New Roman"/>
              </a:rPr>
              <a:t>e-</a:t>
            </a:r>
            <a:r>
              <a:rPr dirty="0" sz="1300" spc="-55">
                <a:latin typeface="Times New Roman"/>
                <a:cs typeface="Times New Roman"/>
              </a:rPr>
              <a:t>mail:</a:t>
            </a:r>
            <a:r>
              <a:rPr dirty="0" sz="1300" spc="55">
                <a:latin typeface="Times New Roman"/>
                <a:cs typeface="Times New Roman"/>
              </a:rPr>
              <a:t> </a:t>
            </a:r>
            <a:r>
              <a:rPr dirty="0" sz="1300" spc="-85">
                <a:latin typeface="Times New Roman"/>
                <a:cs typeface="Times New Roman"/>
                <a:hlinkClick r:id="rId8"/>
              </a:rPr>
              <a:t>мmbdt@ukr.net.</a:t>
            </a:r>
            <a:r>
              <a:rPr dirty="0" sz="1300" spc="25">
                <a:latin typeface="Times New Roman"/>
                <a:cs typeface="Times New Roman"/>
              </a:rPr>
              <a:t> </a:t>
            </a:r>
            <a:r>
              <a:rPr dirty="0" sz="1300" spc="-70">
                <a:solidFill>
                  <a:srgbClr val="2D2D2D"/>
                </a:solidFill>
                <a:latin typeface="Times New Roman"/>
                <a:cs typeface="Times New Roman"/>
              </a:rPr>
              <a:t>код</a:t>
            </a:r>
            <a:r>
              <a:rPr dirty="0" sz="1300" spc="-12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300" spc="-114">
                <a:latin typeface="Times New Roman"/>
                <a:cs typeface="Times New Roman"/>
              </a:rPr>
              <a:t>.СДРПОУ</a:t>
            </a:r>
            <a:r>
              <a:rPr dirty="0" sz="1300" spc="6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34195914</a:t>
            </a: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105"/>
              </a:spcBef>
            </a:pPr>
            <a:endParaRPr sz="1300">
              <a:latin typeface="Times New Roman"/>
              <a:cs typeface="Times New Roman"/>
            </a:endParaRPr>
          </a:p>
          <a:p>
            <a:pPr marL="3595370">
              <a:lnSpc>
                <a:spcPct val="100000"/>
              </a:lnSpc>
            </a:pPr>
            <a:r>
              <a:rPr dirty="0" sz="1500" spc="-10">
                <a:solidFill>
                  <a:srgbClr val="1A1A1A"/>
                </a:solidFill>
                <a:latin typeface="Cambria"/>
                <a:cs typeface="Cambria"/>
              </a:rPr>
              <a:t>Гояові</a:t>
            </a:r>
            <a:endParaRPr sz="1500">
              <a:latin typeface="Cambria"/>
              <a:cs typeface="Cambria"/>
            </a:endParaRPr>
          </a:p>
          <a:p>
            <a:pPr marL="3611245" marR="400050" indent="-2540">
              <a:lnSpc>
                <a:spcPct val="107100"/>
              </a:lnSpc>
              <a:spcBef>
                <a:spcPts val="115"/>
              </a:spcBef>
            </a:pPr>
            <a:r>
              <a:rPr dirty="0" sz="1400">
                <a:latin typeface="Cambria"/>
                <a:cs typeface="Cambria"/>
              </a:rPr>
              <a:t>lllвpoxiвcьxoï</a:t>
            </a:r>
            <a:r>
              <a:rPr dirty="0" sz="1400" spc="-35">
                <a:latin typeface="Cambria"/>
                <a:cs typeface="Cambria"/>
              </a:rPr>
              <a:t> сеіввцвої</a:t>
            </a:r>
            <a:r>
              <a:rPr dirty="0" sz="1400" spc="65">
                <a:latin typeface="Cambria"/>
                <a:cs typeface="Cambria"/>
              </a:rPr>
              <a:t> </a:t>
            </a:r>
            <a:r>
              <a:rPr dirty="0" sz="1400" spc="-114">
                <a:latin typeface="Cambria"/>
                <a:cs typeface="Cambria"/>
              </a:rPr>
              <a:t>радгг</a:t>
            </a:r>
            <a:r>
              <a:rPr dirty="0" sz="1400" spc="-45">
                <a:latin typeface="Cambria"/>
                <a:cs typeface="Cambria"/>
              </a:rPr>
              <a:t> Оэександру</a:t>
            </a:r>
            <a:r>
              <a:rPr dirty="0" sz="1400" spc="25">
                <a:latin typeface="Cambria"/>
                <a:cs typeface="Cambria"/>
              </a:rPr>
              <a:t> </a:t>
            </a:r>
            <a:r>
              <a:rPr dirty="0" sz="1400" spc="55">
                <a:latin typeface="Cambria"/>
                <a:cs typeface="Cambria"/>
              </a:rPr>
              <a:t>КОКУЛУ </a:t>
            </a:r>
            <a:r>
              <a:rPr dirty="0" sz="1500" spc="-35">
                <a:latin typeface="Cambria"/>
                <a:cs typeface="Cambria"/>
              </a:rPr>
              <a:t>Директора</a:t>
            </a:r>
            <a:endParaRPr sz="1500">
              <a:latin typeface="Cambria"/>
              <a:cs typeface="Cambria"/>
            </a:endParaRPr>
          </a:p>
          <a:p>
            <a:pPr marL="3601085">
              <a:lnSpc>
                <a:spcPts val="1839"/>
              </a:lnSpc>
            </a:pPr>
            <a:r>
              <a:rPr dirty="0" sz="2050" spc="-155">
                <a:solidFill>
                  <a:srgbClr val="161616"/>
                </a:solidFill>
                <a:latin typeface="Cambria"/>
                <a:cs typeface="Cambria"/>
              </a:rPr>
              <a:t>кзпо</a:t>
            </a:r>
            <a:r>
              <a:rPr dirty="0" sz="2050" spc="-90">
                <a:solidFill>
                  <a:srgbClr val="161616"/>
                </a:solidFill>
                <a:latin typeface="Cambria"/>
                <a:cs typeface="Cambria"/>
              </a:rPr>
              <a:t> </a:t>
            </a:r>
            <a:r>
              <a:rPr dirty="0" sz="2050" spc="-80">
                <a:latin typeface="Cambria"/>
                <a:cs typeface="Cambria"/>
              </a:rPr>
              <a:t>«іівтоквіськийцдт»</a:t>
            </a:r>
            <a:endParaRPr sz="2050">
              <a:latin typeface="Cambria"/>
              <a:cs typeface="Cambria"/>
            </a:endParaRPr>
          </a:p>
          <a:p>
            <a:pPr marL="3603625">
              <a:lnSpc>
                <a:spcPts val="1850"/>
              </a:lnSpc>
              <a:tabLst>
                <a:tab pos="5162550" algn="l"/>
                <a:tab pos="5421630" algn="l"/>
              </a:tabLst>
            </a:pPr>
            <a:r>
              <a:rPr dirty="0" sz="1600" spc="-140">
                <a:solidFill>
                  <a:srgbClr val="151515"/>
                </a:solidFill>
                <a:latin typeface="Cambria"/>
                <a:cs typeface="Cambria"/>
              </a:rPr>
              <a:t>Мяколв</a:t>
            </a:r>
            <a:r>
              <a:rPr dirty="0" sz="1600" spc="30">
                <a:solidFill>
                  <a:srgbClr val="151515"/>
                </a:solidFill>
                <a:latin typeface="Cambria"/>
                <a:cs typeface="Cambria"/>
              </a:rPr>
              <a:t> </a:t>
            </a:r>
            <a:r>
              <a:rPr dirty="0" sz="1600" spc="-10">
                <a:latin typeface="Cambria"/>
                <a:cs typeface="Cambria"/>
              </a:rPr>
              <a:t>KYLlbKA</a:t>
            </a:r>
            <a:r>
              <a:rPr dirty="0" sz="1600">
                <a:latin typeface="Cambria"/>
                <a:cs typeface="Cambria"/>
              </a:rPr>
              <a:t>	</a:t>
            </a:r>
            <a:r>
              <a:rPr dirty="0" sz="1600" spc="-25">
                <a:solidFill>
                  <a:srgbClr val="BFBFBF"/>
                </a:solidFill>
                <a:latin typeface="Cambria"/>
                <a:cs typeface="Cambria"/>
              </a:rPr>
              <a:t>’’</a:t>
            </a:r>
            <a:r>
              <a:rPr dirty="0" sz="1600">
                <a:solidFill>
                  <a:srgbClr val="BFBFBF"/>
                </a:solidFill>
                <a:latin typeface="Cambria"/>
                <a:cs typeface="Cambria"/>
              </a:rPr>
              <a:t>	</a:t>
            </a:r>
            <a:r>
              <a:rPr dirty="0" sz="1600" spc="-50">
                <a:solidFill>
                  <a:srgbClr val="C1C1C1"/>
                </a:solidFill>
                <a:latin typeface="Cambria"/>
                <a:cs typeface="Cambria"/>
              </a:rPr>
              <a:t>'</a:t>
            </a:r>
            <a:endParaRPr sz="1600">
              <a:latin typeface="Cambria"/>
              <a:cs typeface="Cambria"/>
            </a:endParaRPr>
          </a:p>
          <a:p>
            <a:pPr algn="ctr" marR="7620">
              <a:lnSpc>
                <a:spcPct val="100000"/>
              </a:lnSpc>
              <a:spcBef>
                <a:spcPts val="1680"/>
              </a:spcBef>
            </a:pPr>
            <a:r>
              <a:rPr dirty="0" sz="1400" spc="-10">
                <a:latin typeface="Times New Roman"/>
                <a:cs typeface="Times New Roman"/>
              </a:rPr>
              <a:t>ЗАЯВА</a:t>
            </a:r>
            <a:endParaRPr sz="1400">
              <a:latin typeface="Times New Roman"/>
              <a:cs typeface="Times New Roman"/>
            </a:endParaRPr>
          </a:p>
          <a:p>
            <a:pPr algn="just" marL="12700" marR="5080" indent="572135">
              <a:lnSpc>
                <a:spcPct val="90200"/>
              </a:lnSpc>
              <a:spcBef>
                <a:spcPts val="675"/>
              </a:spcBef>
            </a:pPr>
            <a:r>
              <a:rPr dirty="0" sz="1550" spc="-25">
                <a:solidFill>
                  <a:srgbClr val="131313"/>
                </a:solidFill>
                <a:latin typeface="Times New Roman"/>
                <a:cs typeface="Times New Roman"/>
              </a:rPr>
              <a:t>Прошу</a:t>
            </a:r>
            <a:r>
              <a:rPr dirty="0" sz="1550" spc="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550">
                <a:latin typeface="Times New Roman"/>
                <a:cs typeface="Times New Roman"/>
              </a:rPr>
              <a:t>Вас</a:t>
            </a:r>
            <a:r>
              <a:rPr dirty="0" sz="1550" spc="-40">
                <a:latin typeface="Times New Roman"/>
                <a:cs typeface="Times New Roman"/>
              </a:rPr>
              <a:t> </a:t>
            </a:r>
            <a:r>
              <a:rPr dirty="0" sz="1550" spc="-55">
                <a:latin typeface="Times New Roman"/>
                <a:cs typeface="Times New Roman"/>
              </a:rPr>
              <a:t>заресструвати</a:t>
            </a:r>
            <a:r>
              <a:rPr dirty="0" sz="1550" spc="75">
                <a:latin typeface="Times New Roman"/>
                <a:cs typeface="Times New Roman"/>
              </a:rPr>
              <a:t> </a:t>
            </a:r>
            <a:r>
              <a:rPr dirty="0" sz="1550" spc="-100">
                <a:latin typeface="Times New Roman"/>
                <a:cs typeface="Times New Roman"/>
              </a:rPr>
              <a:t>колективі:шй</a:t>
            </a:r>
            <a:r>
              <a:rPr dirty="0" sz="1550" spc="30">
                <a:latin typeface="Times New Roman"/>
                <a:cs typeface="Times New Roman"/>
              </a:rPr>
              <a:t> </a:t>
            </a:r>
            <a:r>
              <a:rPr dirty="0" sz="1550" spc="-25">
                <a:latin typeface="Times New Roman"/>
                <a:cs typeface="Times New Roman"/>
              </a:rPr>
              <a:t>договір</a:t>
            </a:r>
            <a:r>
              <a:rPr dirty="0" sz="1550" spc="10">
                <a:latin typeface="Times New Roman"/>
                <a:cs typeface="Times New Roman"/>
              </a:rPr>
              <a:t> </a:t>
            </a:r>
            <a:r>
              <a:rPr dirty="0" sz="1550">
                <a:solidFill>
                  <a:srgbClr val="131313"/>
                </a:solidFill>
                <a:latin typeface="Times New Roman"/>
                <a:cs typeface="Times New Roman"/>
              </a:rPr>
              <a:t>на</a:t>
            </a:r>
            <a:r>
              <a:rPr dirty="0" sz="1550" spc="-3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550" spc="-85">
                <a:latin typeface="Times New Roman"/>
                <a:cs typeface="Times New Roman"/>
              </a:rPr>
              <a:t>2026-</a:t>
            </a:r>
            <a:r>
              <a:rPr dirty="0" sz="1550">
                <a:latin typeface="Times New Roman"/>
                <a:cs typeface="Times New Roman"/>
              </a:rPr>
              <a:t>2029</a:t>
            </a:r>
            <a:r>
              <a:rPr dirty="0" sz="1550" spc="-15">
                <a:latin typeface="Times New Roman"/>
                <a:cs typeface="Times New Roman"/>
              </a:rPr>
              <a:t> </a:t>
            </a:r>
            <a:r>
              <a:rPr dirty="0" sz="1550">
                <a:solidFill>
                  <a:srgbClr val="343434"/>
                </a:solidFill>
                <a:latin typeface="Times New Roman"/>
                <a:cs typeface="Times New Roman"/>
              </a:rPr>
              <a:t>роки</a:t>
            </a:r>
            <a:r>
              <a:rPr dirty="0" sz="1550" spc="-3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550" spc="-25">
                <a:latin typeface="Times New Roman"/>
                <a:cs typeface="Times New Roman"/>
              </a:rPr>
              <a:t>ніж </a:t>
            </a:r>
            <a:r>
              <a:rPr dirty="0" sz="1400" spc="-25">
                <a:solidFill>
                  <a:srgbClr val="1A1A1A"/>
                </a:solidFill>
                <a:latin typeface="Cambria"/>
                <a:cs typeface="Cambria"/>
              </a:rPr>
              <a:t>адпівістрадіпо</a:t>
            </a:r>
            <a:r>
              <a:rPr dirty="0" sz="1400" spc="-55">
                <a:solidFill>
                  <a:srgbClr val="1A1A1A"/>
                </a:solidFill>
                <a:latin typeface="Cambria"/>
                <a:cs typeface="Cambria"/>
              </a:rPr>
              <a:t> </a:t>
            </a:r>
            <a:r>
              <a:rPr dirty="0" sz="1400" spc="-45">
                <a:latin typeface="Cambria"/>
                <a:cs typeface="Cambria"/>
              </a:rPr>
              <a:t>комуяакьяогв</a:t>
            </a:r>
            <a:r>
              <a:rPr dirty="0" sz="1400" spc="-35">
                <a:latin typeface="Cambria"/>
                <a:cs typeface="Cambria"/>
              </a:rPr>
              <a:t> </a:t>
            </a:r>
            <a:r>
              <a:rPr dirty="0" sz="1400" spc="-55">
                <a:solidFill>
                  <a:srgbClr val="2A2A2A"/>
                </a:solidFill>
                <a:latin typeface="Cambria"/>
                <a:cs typeface="Cambria"/>
              </a:rPr>
              <a:t>закладу</a:t>
            </a:r>
            <a:r>
              <a:rPr dirty="0" sz="1400" spc="-20">
                <a:solidFill>
                  <a:srgbClr val="2A2A2A"/>
                </a:solidFill>
                <a:latin typeface="Cambria"/>
                <a:cs typeface="Cambria"/>
              </a:rPr>
              <a:t> </a:t>
            </a:r>
            <a:r>
              <a:rPr dirty="0" sz="1400" spc="-80">
                <a:solidFill>
                  <a:srgbClr val="131313"/>
                </a:solidFill>
                <a:latin typeface="Cambria"/>
                <a:cs typeface="Cambria"/>
              </a:rPr>
              <a:t>позавткільної</a:t>
            </a:r>
            <a:r>
              <a:rPr dirty="0" sz="1400" spc="55">
                <a:solidFill>
                  <a:srgbClr val="131313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131313"/>
                </a:solidFill>
                <a:latin typeface="Cambria"/>
                <a:cs typeface="Cambria"/>
              </a:rPr>
              <a:t>оівіти</a:t>
            </a:r>
            <a:r>
              <a:rPr dirty="0" sz="1400" spc="-30">
                <a:solidFill>
                  <a:srgbClr val="131313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1C1C1C"/>
                </a:solidFill>
                <a:latin typeface="Cambria"/>
                <a:cs typeface="Cambria"/>
              </a:rPr>
              <a:t>«Іllяроківсь</a:t>
            </a:r>
            <a:r>
              <a:rPr dirty="0" sz="1400" spc="190">
                <a:solidFill>
                  <a:srgbClr val="1C1C1C"/>
                </a:solidFill>
                <a:latin typeface="Cambria"/>
                <a:cs typeface="Cambria"/>
              </a:rPr>
              <a:t>  </a:t>
            </a:r>
            <a:r>
              <a:rPr dirty="0" sz="1400">
                <a:solidFill>
                  <a:srgbClr val="1C1C1C"/>
                </a:solidFill>
                <a:latin typeface="Cambria"/>
                <a:cs typeface="Cambria"/>
              </a:rPr>
              <a:t>&amp;</a:t>
            </a:r>
            <a:r>
              <a:rPr dirty="0" sz="1400" spc="70">
                <a:solidFill>
                  <a:srgbClr val="1C1C1C"/>
                </a:solidFill>
                <a:latin typeface="Cambria"/>
                <a:cs typeface="Cambria"/>
              </a:rPr>
              <a:t> </a:t>
            </a:r>
            <a:r>
              <a:rPr dirty="0" sz="1400" spc="-10">
                <a:latin typeface="Cambria"/>
                <a:cs typeface="Cambria"/>
              </a:rPr>
              <a:t>Uевтр </a:t>
            </a:r>
            <a:r>
              <a:rPr dirty="0" sz="1600" spc="-50">
                <a:latin typeface="Times New Roman"/>
                <a:cs typeface="Times New Roman"/>
              </a:rPr>
              <a:t>дитячої</a:t>
            </a:r>
            <a:r>
              <a:rPr dirty="0" sz="1600" spc="65">
                <a:latin typeface="Times New Roman"/>
                <a:cs typeface="Times New Roman"/>
              </a:rPr>
              <a:t>  </a:t>
            </a:r>
            <a:r>
              <a:rPr dirty="0" sz="1600" spc="-65">
                <a:solidFill>
                  <a:srgbClr val="0E0E0E"/>
                </a:solidFill>
                <a:latin typeface="Times New Roman"/>
                <a:cs typeface="Times New Roman"/>
              </a:rPr>
              <a:t>творяості»</a:t>
            </a:r>
            <a:r>
              <a:rPr dirty="0" sz="1600" spc="65">
                <a:solidFill>
                  <a:srgbClr val="0E0E0E"/>
                </a:solidFill>
                <a:latin typeface="Times New Roman"/>
                <a:cs typeface="Times New Roman"/>
              </a:rPr>
              <a:t>  </a:t>
            </a:r>
            <a:r>
              <a:rPr dirty="0" sz="1600" spc="-50">
                <a:latin typeface="Times New Roman"/>
                <a:cs typeface="Times New Roman"/>
              </a:rPr>
              <a:t>lllирохівсьяої</a:t>
            </a:r>
            <a:r>
              <a:rPr dirty="0" sz="1600" spc="465">
                <a:latin typeface="Times New Roman"/>
                <a:cs typeface="Times New Roman"/>
              </a:rPr>
              <a:t> </a:t>
            </a:r>
            <a:r>
              <a:rPr dirty="0" sz="1600" spc="-60">
                <a:latin typeface="Times New Roman"/>
                <a:cs typeface="Times New Roman"/>
              </a:rPr>
              <a:t>селівдної</a:t>
            </a:r>
            <a:r>
              <a:rPr dirty="0" sz="1600" spc="75">
                <a:latin typeface="Times New Roman"/>
                <a:cs typeface="Times New Roman"/>
              </a:rPr>
              <a:t>  </a:t>
            </a:r>
            <a:r>
              <a:rPr dirty="0" sz="1600" spc="-30">
                <a:latin typeface="Times New Roman"/>
                <a:cs typeface="Times New Roman"/>
              </a:rPr>
              <a:t>ради</a:t>
            </a:r>
            <a:r>
              <a:rPr dirty="0" sz="1600" spc="55">
                <a:latin typeface="Times New Roman"/>
                <a:cs typeface="Times New Roman"/>
              </a:rPr>
              <a:t>  </a:t>
            </a:r>
            <a:r>
              <a:rPr dirty="0" sz="1600">
                <a:solidFill>
                  <a:srgbClr val="282828"/>
                </a:solidFill>
                <a:latin typeface="Times New Roman"/>
                <a:cs typeface="Times New Roman"/>
              </a:rPr>
              <a:t>i</a:t>
            </a:r>
            <a:r>
              <a:rPr dirty="0" sz="1600" spc="44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600" spc="-50">
                <a:latin typeface="Times New Roman"/>
                <a:cs typeface="Times New Roman"/>
              </a:rPr>
              <a:t>трудоввп.</a:t>
            </a:r>
            <a:r>
              <a:rPr dirty="0" sz="1600" spc="355">
                <a:latin typeface="Times New Roman"/>
                <a:cs typeface="Times New Roman"/>
              </a:rPr>
              <a:t> </a:t>
            </a:r>
            <a:r>
              <a:rPr dirty="0" sz="1600" spc="-85">
                <a:latin typeface="Times New Roman"/>
                <a:cs typeface="Times New Roman"/>
              </a:rPr>
              <a:t>колекгивом</a:t>
            </a:r>
            <a:endParaRPr sz="1600">
              <a:latin typeface="Times New Roman"/>
              <a:cs typeface="Times New Roman"/>
            </a:endParaRPr>
          </a:p>
          <a:p>
            <a:pPr algn="ctr">
              <a:lnSpc>
                <a:spcPts val="1120"/>
              </a:lnSpc>
              <a:spcBef>
                <a:spcPts val="285"/>
              </a:spcBef>
              <a:tabLst>
                <a:tab pos="473709" algn="l"/>
                <a:tab pos="1210945" algn="l"/>
                <a:tab pos="1937385" algn="l"/>
                <a:tab pos="2535555" algn="l"/>
                <a:tab pos="3696335" algn="l"/>
                <a:tab pos="3965575" algn="l"/>
                <a:tab pos="5160645" algn="l"/>
                <a:tab pos="5645785" algn="l"/>
              </a:tabLst>
            </a:pPr>
            <a:r>
              <a:rPr dirty="0" sz="1000" spc="-25">
                <a:latin typeface="Times New Roman"/>
                <a:cs typeface="Times New Roman"/>
              </a:rPr>
              <a:t>JtO</a:t>
            </a:r>
            <a:r>
              <a:rPr dirty="0" sz="1000">
                <a:latin typeface="Times New Roman"/>
                <a:cs typeface="Times New Roman"/>
              </a:rPr>
              <a:t>	</a:t>
            </a:r>
            <a:r>
              <a:rPr dirty="0" sz="1000" spc="-10">
                <a:latin typeface="Times New Roman"/>
                <a:cs typeface="Times New Roman"/>
              </a:rPr>
              <a:t>БЛЬПОРО</a:t>
            </a:r>
            <a:r>
              <a:rPr dirty="0" sz="1000">
                <a:latin typeface="Times New Roman"/>
                <a:cs typeface="Times New Roman"/>
              </a:rPr>
              <a:t>	</a:t>
            </a:r>
            <a:r>
              <a:rPr dirty="0" sz="1000" spc="90">
                <a:solidFill>
                  <a:srgbClr val="1C1C1C"/>
                </a:solidFill>
                <a:latin typeface="Times New Roman"/>
                <a:cs typeface="Times New Roman"/>
              </a:rPr>
              <a:t>3dKn8</a:t>
            </a:r>
            <a:r>
              <a:rPr dirty="0" sz="1000" spc="45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00" spc="35">
                <a:solidFill>
                  <a:srgbClr val="1C1C1C"/>
                </a:solidFill>
                <a:latin typeface="Times New Roman"/>
                <a:cs typeface="Times New Roman"/>
              </a:rPr>
              <a:t>у</a:t>
            </a:r>
            <a:r>
              <a:rPr dirty="0" sz="1000">
                <a:solidFill>
                  <a:srgbClr val="1C1C1C"/>
                </a:solidFill>
                <a:latin typeface="Times New Roman"/>
                <a:cs typeface="Times New Roman"/>
              </a:rPr>
              <a:t>	</a:t>
            </a:r>
            <a:r>
              <a:rPr dirty="0" sz="1000" spc="-25">
                <a:latin typeface="Times New Roman"/>
                <a:cs typeface="Times New Roman"/>
              </a:rPr>
              <a:t>ПO3</a:t>
            </a:r>
            <a:r>
              <a:rPr dirty="0" sz="1000">
                <a:latin typeface="Times New Roman"/>
                <a:cs typeface="Times New Roman"/>
              </a:rPr>
              <a:t>	ЈІЪНО1</a:t>
            </a:r>
            <a:r>
              <a:rPr dirty="0" sz="1000" spc="160">
                <a:latin typeface="Times New Roman"/>
                <a:cs typeface="Times New Roman"/>
              </a:rPr>
              <a:t>  </a:t>
            </a:r>
            <a:r>
              <a:rPr dirty="0" sz="1000" spc="-10">
                <a:latin typeface="Times New Roman"/>
                <a:cs typeface="Times New Roman"/>
              </a:rPr>
              <a:t>.OGBiTИ</a:t>
            </a:r>
            <a:r>
              <a:rPr dirty="0" sz="1000">
                <a:latin typeface="Times New Roman"/>
                <a:cs typeface="Times New Roman"/>
              </a:rPr>
              <a:t>	</a:t>
            </a:r>
            <a:r>
              <a:rPr dirty="0" sz="1000" spc="-25">
                <a:latin typeface="Times New Roman"/>
                <a:cs typeface="Times New Roman"/>
              </a:rPr>
              <a:t>6'</a:t>
            </a:r>
            <a:r>
              <a:rPr dirty="0" sz="1000">
                <a:latin typeface="Times New Roman"/>
                <a:cs typeface="Times New Roman"/>
              </a:rPr>
              <a:t>	</a:t>
            </a:r>
            <a:r>
              <a:rPr dirty="0" sz="1000" spc="-10">
                <a:latin typeface="Times New Roman"/>
                <a:cs typeface="Times New Roman"/>
              </a:rPr>
              <a:t>ИQОїСЇпС•ЬКИЙ</a:t>
            </a:r>
            <a:r>
              <a:rPr dirty="0" sz="1000">
                <a:latin typeface="Times New Roman"/>
                <a:cs typeface="Times New Roman"/>
              </a:rPr>
              <a:t>	</a:t>
            </a:r>
            <a:r>
              <a:rPr dirty="0" sz="1000" spc="-10">
                <a:latin typeface="Times New Roman"/>
                <a:cs typeface="Times New Roman"/>
              </a:rPr>
              <a:t>CHTJ2</a:t>
            </a:r>
            <a:r>
              <a:rPr dirty="0" sz="1000">
                <a:latin typeface="Times New Roman"/>
                <a:cs typeface="Times New Roman"/>
              </a:rPr>
              <a:t>	</a:t>
            </a:r>
            <a:r>
              <a:rPr dirty="0" sz="1000" spc="-10">
                <a:latin typeface="Times New Roman"/>
                <a:cs typeface="Times New Roman"/>
              </a:rPr>
              <a:t>ДНТЮІОЇ</a:t>
            </a:r>
            <a:endParaRPr sz="1000">
              <a:latin typeface="Times New Roman"/>
              <a:cs typeface="Times New Roman"/>
            </a:endParaRPr>
          </a:p>
          <a:p>
            <a:pPr marL="13970">
              <a:lnSpc>
                <a:spcPts val="1839"/>
              </a:lnSpc>
            </a:pPr>
            <a:r>
              <a:rPr dirty="0" sz="1600" spc="-95">
                <a:latin typeface="Times New Roman"/>
                <a:cs typeface="Times New Roman"/>
              </a:rPr>
              <a:t>творяості»</a:t>
            </a:r>
            <a:r>
              <a:rPr dirty="0" sz="1600" spc="30">
                <a:latin typeface="Times New Roman"/>
                <a:cs typeface="Times New Roman"/>
              </a:rPr>
              <a:t> </a:t>
            </a:r>
            <a:r>
              <a:rPr dirty="0" sz="1600" spc="-110">
                <a:latin typeface="Times New Roman"/>
                <a:cs typeface="Times New Roman"/>
              </a:rPr>
              <a:t>Широківської</a:t>
            </a:r>
            <a:r>
              <a:rPr dirty="0" sz="1600" spc="85">
                <a:latin typeface="Times New Roman"/>
                <a:cs typeface="Times New Roman"/>
              </a:rPr>
              <a:t> </a:t>
            </a:r>
            <a:r>
              <a:rPr dirty="0" sz="1600" spc="-70">
                <a:solidFill>
                  <a:srgbClr val="131313"/>
                </a:solidFill>
                <a:latin typeface="Times New Roman"/>
                <a:cs typeface="Times New Roman"/>
              </a:rPr>
              <a:t>сеяяввіоі</a:t>
            </a:r>
            <a:r>
              <a:rPr dirty="0" sz="1600" spc="-25">
                <a:solidFill>
                  <a:srgbClr val="131313"/>
                </a:solidFill>
                <a:latin typeface="Times New Roman"/>
                <a:cs typeface="Times New Roman"/>
              </a:rPr>
              <a:t> ра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365074" y="6371843"/>
            <a:ext cx="739140" cy="24892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450" spc="-85">
                <a:latin typeface="Times New Roman"/>
                <a:cs typeface="Times New Roman"/>
              </a:rPr>
              <a:t>Диревхт›р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864367" y="6358855"/>
            <a:ext cx="1376680" cy="26479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550" spc="-95">
                <a:solidFill>
                  <a:srgbClr val="131313"/>
                </a:solidFill>
                <a:latin typeface="Times New Roman"/>
                <a:cs typeface="Times New Roman"/>
              </a:rPr>
              <a:t>Мівіола</a:t>
            </a:r>
            <a:r>
              <a:rPr dirty="0" sz="1550" spc="1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550" spc="-100">
                <a:latin typeface="Times New Roman"/>
                <a:cs typeface="Times New Roman"/>
              </a:rPr>
              <a:t>КУЦЬКО</a:t>
            </a:r>
            <a:endParaRPr sz="15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53352" y="4854254"/>
            <a:ext cx="2261435" cy="1413053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411088" y="1945026"/>
            <a:ext cx="415704" cy="116369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600004" y="548598"/>
            <a:ext cx="448961" cy="590157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371826" y="5444412"/>
            <a:ext cx="739954" cy="182865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398158" y="2485312"/>
            <a:ext cx="515474" cy="141305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740717" y="1098001"/>
            <a:ext cx="6322060" cy="371157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algn="ctr">
              <a:lnSpc>
                <a:spcPts val="1660"/>
              </a:lnSpc>
              <a:spcBef>
                <a:spcPts val="130"/>
              </a:spcBef>
            </a:pPr>
            <a:r>
              <a:rPr dirty="0" sz="1400" spc="55">
                <a:latin typeface="Times New Roman"/>
                <a:cs typeface="Times New Roman"/>
              </a:rPr>
              <a:t>ШЯРОШВСЬКА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363636"/>
                </a:solidFill>
                <a:latin typeface="Times New Roman"/>
                <a:cs typeface="Times New Roman"/>
              </a:rPr>
              <a:t>СЕЛВІІЦІА</a:t>
            </a:r>
            <a:r>
              <a:rPr dirty="0" sz="1400" spc="30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400" spc="-20">
                <a:solidFill>
                  <a:srgbClr val="1F1F1F"/>
                </a:solidFill>
                <a:latin typeface="Times New Roman"/>
                <a:cs typeface="Times New Roman"/>
              </a:rPr>
              <a:t>РАДА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ts val="1595"/>
              </a:lnSpc>
            </a:pPr>
            <a:r>
              <a:rPr dirty="0" sz="1400" spc="80" i="1">
                <a:solidFill>
                  <a:srgbClr val="1A1A1A"/>
                </a:solidFill>
                <a:latin typeface="Times New Roman"/>
                <a:cs typeface="Times New Roman"/>
              </a:rPr>
              <a:t>YO</a:t>
            </a:r>
            <a:r>
              <a:rPr dirty="0" sz="1400" spc="80">
                <a:solidFill>
                  <a:srgbClr val="1A1A1A"/>
                </a:solidFill>
                <a:latin typeface="Times New Roman"/>
                <a:cs typeface="Times New Roman"/>
              </a:rPr>
              <a:t>MУHAЛb</a:t>
            </a:r>
            <a:r>
              <a:rPr dirty="0" sz="1400" spc="5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400" spc="-90" i="1">
                <a:solidFill>
                  <a:srgbClr val="363636"/>
                </a:solidFill>
                <a:latin typeface="Times New Roman"/>
                <a:cs typeface="Times New Roman"/>
              </a:rPr>
              <a:t>ММИ</a:t>
            </a:r>
            <a:r>
              <a:rPr dirty="0" sz="1400" spc="340" i="1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E0E0E"/>
                </a:solidFill>
                <a:latin typeface="Times New Roman"/>
                <a:cs typeface="Times New Roman"/>
              </a:rPr>
              <a:t>ЗАКЛАД</a:t>
            </a:r>
            <a:r>
              <a:rPr dirty="0" sz="1400" spc="135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81818"/>
                </a:solidFill>
                <a:latin typeface="Times New Roman"/>
                <a:cs typeface="Times New Roman"/>
              </a:rPr>
              <a:t>ООЗА.ШКІЛЬПОЇ</a:t>
            </a:r>
            <a:r>
              <a:rPr dirty="0" sz="1400" spc="18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400" spc="60">
                <a:solidFill>
                  <a:srgbClr val="0F0F0F"/>
                </a:solidFill>
                <a:latin typeface="Times New Roman"/>
                <a:cs typeface="Times New Roman"/>
              </a:rPr>
              <a:t>ОСВІТЯ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ts val="1585"/>
              </a:lnSpc>
            </a:pPr>
            <a:r>
              <a:rPr dirty="0" sz="1450" spc="30">
                <a:latin typeface="Times New Roman"/>
                <a:cs typeface="Times New Roman"/>
              </a:rPr>
              <a:t>«IIIHPOKtBCbKKfi </a:t>
            </a:r>
            <a:r>
              <a:rPr dirty="0" sz="1450" spc="30">
                <a:solidFill>
                  <a:srgbClr val="181818"/>
                </a:solidFill>
                <a:latin typeface="Times New Roman"/>
                <a:cs typeface="Times New Roman"/>
              </a:rPr>
              <a:t>ДЕВТР</a:t>
            </a:r>
            <a:r>
              <a:rPr dirty="0" sz="1450" spc="8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450" spc="30">
                <a:solidFill>
                  <a:srgbClr val="181818"/>
                </a:solidFill>
                <a:latin typeface="Times New Roman"/>
                <a:cs typeface="Times New Roman"/>
              </a:rPr>
              <a:t>ДНТЯЧОІ</a:t>
            </a:r>
            <a:r>
              <a:rPr dirty="0" sz="1450" spc="19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ТВОРЧОСТІ»</a:t>
            </a:r>
            <a:endParaRPr sz="1450">
              <a:latin typeface="Times New Roman"/>
              <a:cs typeface="Times New Roman"/>
            </a:endParaRPr>
          </a:p>
          <a:p>
            <a:pPr algn="ctr">
              <a:lnSpc>
                <a:spcPts val="1425"/>
              </a:lnSpc>
            </a:pPr>
            <a:r>
              <a:rPr dirty="0" sz="1300" spc="-55">
                <a:latin typeface="Times New Roman"/>
                <a:cs typeface="Times New Roman"/>
              </a:rPr>
              <a:t>вуд,</a:t>
            </a:r>
            <a:r>
              <a:rPr dirty="0" sz="1300" spc="150">
                <a:latin typeface="Times New Roman"/>
                <a:cs typeface="Times New Roman"/>
              </a:rPr>
              <a:t> </a:t>
            </a:r>
            <a:r>
              <a:rPr dirty="0" sz="1300" spc="-50">
                <a:latin typeface="Times New Roman"/>
                <a:cs typeface="Times New Roman"/>
              </a:rPr>
              <a:t>Покровська,.20,</a:t>
            </a:r>
            <a:r>
              <a:rPr dirty="0" sz="1300" spc="-20">
                <a:latin typeface="Times New Roman"/>
                <a:cs typeface="Times New Roman"/>
              </a:rPr>
              <a:t> </a:t>
            </a:r>
            <a:r>
              <a:rPr dirty="0" sz="1300" spc="-60">
                <a:latin typeface="Times New Roman"/>
                <a:cs typeface="Times New Roman"/>
              </a:rPr>
              <a:t>с-іде</a:t>
            </a:r>
            <a:r>
              <a:rPr dirty="0" sz="1300" spc="-85">
                <a:latin typeface="Times New Roman"/>
                <a:cs typeface="Times New Roman"/>
              </a:rPr>
              <a:t> </a:t>
            </a:r>
            <a:r>
              <a:rPr dirty="0" sz="1300" spc="-45">
                <a:latin typeface="Times New Roman"/>
                <a:cs typeface="Times New Roman"/>
              </a:rPr>
              <a:t>flJиpoкe,</a:t>
            </a:r>
            <a:r>
              <a:rPr dirty="0" sz="1300" spc="-90">
                <a:latin typeface="Times New Roman"/>
                <a:cs typeface="Times New Roman"/>
              </a:rPr>
              <a:t> </a:t>
            </a:r>
            <a:r>
              <a:rPr dirty="0" sz="1300" spc="-45">
                <a:latin typeface="Times New Roman"/>
                <a:cs typeface="Times New Roman"/>
              </a:rPr>
              <a:t>Крівюрізь«яй</a:t>
            </a:r>
            <a:r>
              <a:rPr dirty="0" sz="1300" spc="90">
                <a:latin typeface="Times New Roman"/>
                <a:cs typeface="Times New Roman"/>
              </a:rPr>
              <a:t> </a:t>
            </a:r>
            <a:r>
              <a:rPr dirty="0" sz="1300" spc="-50">
                <a:latin typeface="Times New Roman"/>
                <a:cs typeface="Times New Roman"/>
              </a:rPr>
              <a:t>раfіов,</a:t>
            </a:r>
            <a:r>
              <a:rPr dirty="0" sz="1300" spc="10">
                <a:latin typeface="Times New Roman"/>
                <a:cs typeface="Times New Roman"/>
              </a:rPr>
              <a:t> </a:t>
            </a:r>
            <a:r>
              <a:rPr dirty="0" sz="1300" spc="-70">
                <a:latin typeface="Times New Roman"/>
                <a:cs typeface="Times New Roman"/>
              </a:rPr>
              <a:t>Дшггропетровська.область,</a:t>
            </a:r>
            <a:r>
              <a:rPr dirty="0" sz="1300" spc="-3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53700,</a:t>
            </a:r>
            <a:endParaRPr sz="1300">
              <a:latin typeface="Times New Roman"/>
              <a:cs typeface="Times New Roman"/>
            </a:endParaRPr>
          </a:p>
          <a:p>
            <a:pPr marL="2127885">
              <a:lnSpc>
                <a:spcPts val="1395"/>
              </a:lnSpc>
            </a:pPr>
            <a:r>
              <a:rPr dirty="0" sz="1200">
                <a:solidFill>
                  <a:srgbClr val="181818"/>
                </a:solidFill>
                <a:latin typeface="Times New Roman"/>
                <a:cs typeface="Times New Roman"/>
              </a:rPr>
              <a:t>s-rbdtQukr.net,.</a:t>
            </a:r>
            <a:r>
              <a:rPr dirty="0" sz="1200">
                <a:latin typeface="Times New Roman"/>
                <a:cs typeface="Times New Roman"/>
              </a:rPr>
              <a:t>mд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.СДРПОУ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34</a:t>
            </a:r>
            <a:r>
              <a:rPr dirty="0" sz="1200" spc="-10">
                <a:solidFill>
                  <a:srgbClr val="1A1A1A"/>
                </a:solidFill>
                <a:latin typeface="Times New Roman"/>
                <a:cs typeface="Times New Roman"/>
              </a:rPr>
              <a:t>195914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6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59690">
              <a:lnSpc>
                <a:spcPct val="100000"/>
              </a:lnSpc>
            </a:pPr>
            <a:r>
              <a:rPr dirty="0" sz="1500" spc="-80">
                <a:latin typeface="Times New Roman"/>
                <a:cs typeface="Times New Roman"/>
              </a:rPr>
              <a:t>1.9.05.2026</a:t>
            </a:r>
            <a:r>
              <a:rPr dirty="0" sz="1500" spc="85">
                <a:latin typeface="Times New Roman"/>
                <a:cs typeface="Times New Roman"/>
              </a:rPr>
              <a:t> </a:t>
            </a:r>
            <a:r>
              <a:rPr dirty="0" sz="1500">
                <a:solidFill>
                  <a:srgbClr val="595959"/>
                </a:solidFill>
                <a:latin typeface="Times New Roman"/>
                <a:cs typeface="Times New Roman"/>
              </a:rPr>
              <a:t>Ы</a:t>
            </a:r>
            <a:r>
              <a:rPr dirty="0" sz="1500" spc="-1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dirty="0" sz="1500" spc="-90">
                <a:solidFill>
                  <a:srgbClr val="1A1A1A"/>
                </a:solidFill>
                <a:latin typeface="Times New Roman"/>
                <a:cs typeface="Times New Roman"/>
              </a:rPr>
              <a:t>0.1-</a:t>
            </a:r>
            <a:r>
              <a:rPr dirty="0" sz="1500" spc="-10">
                <a:solidFill>
                  <a:srgbClr val="1A1A1A"/>
                </a:solidFill>
                <a:latin typeface="Times New Roman"/>
                <a:cs typeface="Times New Roman"/>
              </a:rPr>
              <a:t>14/10</a:t>
            </a:r>
            <a:endParaRPr sz="1500">
              <a:latin typeface="Times New Roman"/>
              <a:cs typeface="Times New Roman"/>
            </a:endParaRPr>
          </a:p>
          <a:p>
            <a:pPr marL="3651250">
              <a:lnSpc>
                <a:spcPct val="100000"/>
              </a:lnSpc>
              <a:spcBef>
                <a:spcPts val="165"/>
              </a:spcBef>
            </a:pPr>
            <a:r>
              <a:rPr dirty="0" sz="1400" spc="-10">
                <a:solidFill>
                  <a:srgbClr val="0F0F0F"/>
                </a:solidFill>
                <a:latin typeface="Cambria"/>
                <a:cs typeface="Cambria"/>
              </a:rPr>
              <a:t>lllврохівської</a:t>
            </a:r>
            <a:r>
              <a:rPr dirty="0" sz="1400" spc="-50">
                <a:solidFill>
                  <a:srgbClr val="0F0F0F"/>
                </a:solidFill>
                <a:latin typeface="Cambria"/>
                <a:cs typeface="Cambria"/>
              </a:rPr>
              <a:t> </a:t>
            </a:r>
            <a:r>
              <a:rPr dirty="0" sz="1400" spc="-60">
                <a:latin typeface="Cambria"/>
                <a:cs typeface="Cambria"/>
              </a:rPr>
              <a:t>сеятіюної</a:t>
            </a:r>
            <a:r>
              <a:rPr dirty="0" sz="1400" spc="70">
                <a:latin typeface="Cambria"/>
                <a:cs typeface="Cambria"/>
              </a:rPr>
              <a:t> </a:t>
            </a:r>
            <a:r>
              <a:rPr dirty="0" sz="1400" spc="-20">
                <a:latin typeface="Cambria"/>
                <a:cs typeface="Cambria"/>
              </a:rPr>
              <a:t>ради</a:t>
            </a:r>
            <a:endParaRPr sz="1400">
              <a:latin typeface="Cambria"/>
              <a:cs typeface="Cambria"/>
            </a:endParaRPr>
          </a:p>
          <a:p>
            <a:pPr marL="3654425">
              <a:lnSpc>
                <a:spcPct val="100000"/>
              </a:lnSpc>
              <a:spcBef>
                <a:spcPts val="135"/>
              </a:spcBef>
            </a:pPr>
            <a:r>
              <a:rPr dirty="0" sz="1450" spc="-80">
                <a:latin typeface="Cambria"/>
                <a:cs typeface="Cambria"/>
              </a:rPr>
              <a:t>Оаександру</a:t>
            </a:r>
            <a:r>
              <a:rPr dirty="0" sz="1450" spc="75">
                <a:latin typeface="Cambria"/>
                <a:cs typeface="Cambria"/>
              </a:rPr>
              <a:t> </a:t>
            </a:r>
            <a:r>
              <a:rPr dirty="0" sz="1450" spc="-10">
                <a:latin typeface="Cambria"/>
                <a:cs typeface="Cambria"/>
              </a:rPr>
              <a:t>KOKVЛY</a:t>
            </a:r>
            <a:endParaRPr sz="145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480"/>
              </a:spcBef>
            </a:pPr>
            <a:endParaRPr sz="1450">
              <a:latin typeface="Cambria"/>
              <a:cs typeface="Cambria"/>
            </a:endParaRPr>
          </a:p>
          <a:p>
            <a:pPr marL="759460">
              <a:lnSpc>
                <a:spcPct val="100000"/>
              </a:lnSpc>
            </a:pPr>
            <a:r>
              <a:rPr dirty="0" sz="1000" spc="50">
                <a:latin typeface="Cambria"/>
                <a:cs typeface="Cambria"/>
              </a:rPr>
              <a:t>TM)fR8ЛЬHHЙ</a:t>
            </a:r>
            <a:r>
              <a:rPr dirty="0" sz="1000" spc="370">
                <a:latin typeface="Cambria"/>
                <a:cs typeface="Cambria"/>
              </a:rPr>
              <a:t> </a:t>
            </a:r>
            <a:r>
              <a:rPr dirty="0" sz="1000">
                <a:solidFill>
                  <a:srgbClr val="0F0F0F"/>
                </a:solidFill>
                <a:latin typeface="Cambria"/>
                <a:cs typeface="Cambria"/>
              </a:rPr>
              <a:t>З8КЈІВД</a:t>
            </a:r>
            <a:r>
              <a:rPr dirty="0" sz="1000" spc="405">
                <a:solidFill>
                  <a:srgbClr val="0F0F0F"/>
                </a:solidFill>
                <a:latin typeface="Cambria"/>
                <a:cs typeface="Cambria"/>
              </a:rPr>
              <a:t> </a:t>
            </a:r>
            <a:r>
              <a:rPr dirty="0" sz="1000">
                <a:solidFill>
                  <a:srgbClr val="161616"/>
                </a:solidFill>
                <a:latin typeface="Cambria"/>
                <a:cs typeface="Cambria"/>
              </a:rPr>
              <a:t>ПОЗ8ШКЙІЪПОІ</a:t>
            </a:r>
            <a:r>
              <a:rPr dirty="0" sz="1000" spc="420">
                <a:solidFill>
                  <a:srgbClr val="161616"/>
                </a:solidFill>
                <a:latin typeface="Cambria"/>
                <a:cs typeface="Cambria"/>
              </a:rPr>
              <a:t> </a:t>
            </a:r>
            <a:r>
              <a:rPr dirty="0" sz="1000" spc="55">
                <a:solidFill>
                  <a:srgbClr val="2A2A2A"/>
                </a:solidFill>
                <a:latin typeface="Cambria"/>
                <a:cs typeface="Cambria"/>
              </a:rPr>
              <a:t>OCB</a:t>
            </a:r>
            <a:r>
              <a:rPr dirty="0" sz="1000" spc="55">
                <a:solidFill>
                  <a:srgbClr val="1A1A1A"/>
                </a:solidFill>
                <a:latin typeface="Cambria"/>
                <a:cs typeface="Cambria"/>
              </a:rPr>
              <a:t>iTR</a:t>
            </a:r>
            <a:r>
              <a:rPr dirty="0" sz="1000" spc="390">
                <a:solidFill>
                  <a:srgbClr val="1A1A1A"/>
                </a:solidFill>
                <a:latin typeface="Cambria"/>
                <a:cs typeface="Cambria"/>
              </a:rPr>
              <a:t> </a:t>
            </a:r>
            <a:r>
              <a:rPr dirty="0" sz="1000">
                <a:latin typeface="Cambria"/>
                <a:cs typeface="Cambria"/>
              </a:rPr>
              <a:t>GÏ</a:t>
            </a:r>
            <a:r>
              <a:rPr dirty="0" sz="1000" spc="210">
                <a:latin typeface="Cambria"/>
                <a:cs typeface="Cambria"/>
              </a:rPr>
              <a:t>  </a:t>
            </a:r>
            <a:r>
              <a:rPr dirty="0" sz="1000">
                <a:latin typeface="Cambria"/>
                <a:cs typeface="Cambria"/>
              </a:rPr>
              <a:t>ÏH]2ORÏ8GЬKИЙ</a:t>
            </a:r>
            <a:r>
              <a:rPr dirty="0" sz="1000" spc="145">
                <a:latin typeface="Cambria"/>
                <a:cs typeface="Cambria"/>
              </a:rPr>
              <a:t>  </a:t>
            </a:r>
            <a:r>
              <a:rPr dirty="0" baseline="-11111" sz="1500" spc="-15">
                <a:solidFill>
                  <a:srgbClr val="111111"/>
                </a:solidFill>
                <a:latin typeface="Cambria"/>
                <a:cs typeface="Cambria"/>
              </a:rPr>
              <a:t>ЇЈ,ШЗТ}2</a:t>
            </a:r>
            <a:r>
              <a:rPr dirty="0" baseline="-11111" sz="1500" spc="585">
                <a:solidFill>
                  <a:srgbClr val="111111"/>
                </a:solidFill>
                <a:latin typeface="Cambria"/>
                <a:cs typeface="Cambria"/>
              </a:rPr>
              <a:t> </a:t>
            </a:r>
            <a:r>
              <a:rPr dirty="0" sz="1000" spc="60">
                <a:latin typeface="Cambria"/>
                <a:cs typeface="Cambria"/>
              </a:rPr>
              <a:t>ДRТЯЧОі</a:t>
            </a:r>
            <a:endParaRPr sz="1000">
              <a:latin typeface="Cambria"/>
              <a:cs typeface="Cambria"/>
            </a:endParaRPr>
          </a:p>
          <a:p>
            <a:pPr algn="just" marL="50800" marR="53340" indent="1270">
              <a:lnSpc>
                <a:spcPct val="93800"/>
              </a:lnSpc>
              <a:spcBef>
                <a:spcPts val="110"/>
              </a:spcBef>
            </a:pPr>
            <a:r>
              <a:rPr dirty="0" sz="1400" spc="-25">
                <a:latin typeface="Cambria"/>
                <a:cs typeface="Cambria"/>
              </a:rPr>
              <a:t>творяості»</a:t>
            </a:r>
            <a:r>
              <a:rPr dirty="0" sz="1400" spc="75">
                <a:latin typeface="Cambria"/>
                <a:cs typeface="Cambria"/>
              </a:rPr>
              <a:t> </a:t>
            </a:r>
            <a:r>
              <a:rPr dirty="0" sz="1400" spc="-10">
                <a:latin typeface="Cambria"/>
                <a:cs typeface="Cambria"/>
              </a:rPr>
              <a:t>Шировівсьвої</a:t>
            </a:r>
            <a:r>
              <a:rPr dirty="0" sz="1400" spc="75">
                <a:latin typeface="Cambria"/>
                <a:cs typeface="Cambria"/>
              </a:rPr>
              <a:t> </a:t>
            </a:r>
            <a:r>
              <a:rPr dirty="0" sz="1400" spc="-10">
                <a:latin typeface="Cambria"/>
                <a:cs typeface="Cambria"/>
              </a:rPr>
              <a:t>селшвцої</a:t>
            </a:r>
            <a:r>
              <a:rPr dirty="0" sz="1400" spc="80">
                <a:latin typeface="Cambria"/>
                <a:cs typeface="Cambria"/>
              </a:rPr>
              <a:t> </a:t>
            </a:r>
            <a:r>
              <a:rPr dirty="0" sz="1400" spc="-10">
                <a:latin typeface="Cambria"/>
                <a:cs typeface="Cambria"/>
              </a:rPr>
              <a:t>радн</a:t>
            </a:r>
            <a:r>
              <a:rPr dirty="0" sz="1400" spc="50">
                <a:latin typeface="Cambria"/>
                <a:cs typeface="Cambria"/>
              </a:rPr>
              <a:t> </a:t>
            </a:r>
            <a:r>
              <a:rPr dirty="0" sz="1400" spc="-45">
                <a:solidFill>
                  <a:srgbClr val="0F0F0F"/>
                </a:solidFill>
                <a:latin typeface="Cambria"/>
                <a:cs typeface="Cambria"/>
              </a:rPr>
              <a:t>звертасться</a:t>
            </a:r>
            <a:r>
              <a:rPr dirty="0" sz="1400" spc="105">
                <a:solidFill>
                  <a:srgbClr val="0F0F0F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181818"/>
                </a:solidFill>
                <a:latin typeface="Cambria"/>
                <a:cs typeface="Cambria"/>
              </a:rPr>
              <a:t>до</a:t>
            </a:r>
            <a:r>
              <a:rPr dirty="0" sz="1400" spc="-30">
                <a:solidFill>
                  <a:srgbClr val="181818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131313"/>
                </a:solidFill>
                <a:latin typeface="Cambria"/>
                <a:cs typeface="Cambria"/>
              </a:rPr>
              <a:t>Вас </a:t>
            </a:r>
            <a:r>
              <a:rPr dirty="0" sz="1400">
                <a:latin typeface="Cambria"/>
                <a:cs typeface="Cambria"/>
              </a:rPr>
              <a:t>з</a:t>
            </a:r>
            <a:r>
              <a:rPr dirty="0" sz="1400" spc="-45">
                <a:latin typeface="Cambria"/>
                <a:cs typeface="Cambria"/>
              </a:rPr>
              <a:t> </a:t>
            </a:r>
            <a:r>
              <a:rPr dirty="0" sz="1400" spc="-35">
                <a:latin typeface="Cambria"/>
                <a:cs typeface="Cambria"/>
              </a:rPr>
              <a:t>проханням</a:t>
            </a:r>
            <a:r>
              <a:rPr dirty="0" sz="1400" spc="65">
                <a:latin typeface="Cambria"/>
                <a:cs typeface="Cambria"/>
              </a:rPr>
              <a:t> </a:t>
            </a:r>
            <a:r>
              <a:rPr dirty="0" sz="1400" spc="-20">
                <a:latin typeface="Cambria"/>
                <a:cs typeface="Cambria"/>
              </a:rPr>
              <a:t>щодо </a:t>
            </a:r>
            <a:r>
              <a:rPr dirty="0" sz="1450" spc="-10">
                <a:latin typeface="Cambria"/>
                <a:cs typeface="Cambria"/>
              </a:rPr>
              <a:t>рессТрвції</a:t>
            </a:r>
            <a:r>
              <a:rPr dirty="0" sz="1450" spc="315">
                <a:latin typeface="Cambria"/>
                <a:cs typeface="Cambria"/>
              </a:rPr>
              <a:t> </a:t>
            </a:r>
            <a:r>
              <a:rPr dirty="0" sz="1450" spc="-35">
                <a:solidFill>
                  <a:srgbClr val="0F0F0F"/>
                </a:solidFill>
                <a:latin typeface="Cambria"/>
                <a:cs typeface="Cambria"/>
              </a:rPr>
              <a:t>колективного</a:t>
            </a:r>
            <a:r>
              <a:rPr dirty="0" sz="1450" spc="360">
                <a:solidFill>
                  <a:srgbClr val="0F0F0F"/>
                </a:solidFill>
                <a:latin typeface="Cambria"/>
                <a:cs typeface="Cambria"/>
              </a:rPr>
              <a:t> </a:t>
            </a:r>
            <a:r>
              <a:rPr dirty="0" sz="1450">
                <a:solidFill>
                  <a:srgbClr val="131313"/>
                </a:solidFill>
                <a:latin typeface="Cambria"/>
                <a:cs typeface="Cambria"/>
              </a:rPr>
              <a:t>договору</a:t>
            </a:r>
            <a:r>
              <a:rPr dirty="0" sz="1450" spc="355">
                <a:solidFill>
                  <a:srgbClr val="131313"/>
                </a:solidFill>
                <a:latin typeface="Cambria"/>
                <a:cs typeface="Cambria"/>
              </a:rPr>
              <a:t> </a:t>
            </a:r>
            <a:r>
              <a:rPr dirty="0" sz="1450">
                <a:solidFill>
                  <a:srgbClr val="313131"/>
                </a:solidFill>
                <a:latin typeface="Cambria"/>
                <a:cs typeface="Cambria"/>
              </a:rPr>
              <a:t>яв</a:t>
            </a:r>
            <a:r>
              <a:rPr dirty="0" sz="1450" spc="210">
                <a:solidFill>
                  <a:srgbClr val="313131"/>
                </a:solidFill>
                <a:latin typeface="Cambria"/>
                <a:cs typeface="Cambria"/>
              </a:rPr>
              <a:t> </a:t>
            </a:r>
            <a:r>
              <a:rPr dirty="0" sz="1450" spc="-100">
                <a:latin typeface="Cambria"/>
                <a:cs typeface="Cambria"/>
              </a:rPr>
              <a:t>2026-</a:t>
            </a:r>
            <a:r>
              <a:rPr dirty="0" sz="1450">
                <a:latin typeface="Cambria"/>
                <a:cs typeface="Cambria"/>
              </a:rPr>
              <a:t>2028</a:t>
            </a:r>
            <a:r>
              <a:rPr dirty="0" sz="1450" spc="280">
                <a:latin typeface="Cambria"/>
                <a:cs typeface="Cambria"/>
              </a:rPr>
              <a:t> </a:t>
            </a:r>
            <a:r>
              <a:rPr dirty="0" sz="1450">
                <a:solidFill>
                  <a:srgbClr val="0F0F0F"/>
                </a:solidFill>
                <a:latin typeface="Cambria"/>
                <a:cs typeface="Cambria"/>
              </a:rPr>
              <a:t>роки</a:t>
            </a:r>
            <a:r>
              <a:rPr dirty="0" sz="1450" spc="290">
                <a:solidFill>
                  <a:srgbClr val="0F0F0F"/>
                </a:solidFill>
                <a:latin typeface="Cambria"/>
                <a:cs typeface="Cambria"/>
              </a:rPr>
              <a:t> </a:t>
            </a:r>
            <a:r>
              <a:rPr dirty="0" sz="1450">
                <a:solidFill>
                  <a:srgbClr val="333333"/>
                </a:solidFill>
                <a:latin typeface="Cambria"/>
                <a:cs typeface="Cambria"/>
              </a:rPr>
              <a:t>між</a:t>
            </a:r>
            <a:r>
              <a:rPr dirty="0" sz="1450" spc="270">
                <a:solidFill>
                  <a:srgbClr val="333333"/>
                </a:solidFill>
                <a:latin typeface="Cambria"/>
                <a:cs typeface="Cambria"/>
              </a:rPr>
              <a:t> </a:t>
            </a:r>
            <a:r>
              <a:rPr dirty="0" sz="1450" spc="-60">
                <a:latin typeface="Cambria"/>
                <a:cs typeface="Cambria"/>
              </a:rPr>
              <a:t>адмівістраqіекі </a:t>
            </a:r>
            <a:r>
              <a:rPr dirty="0" sz="1400">
                <a:solidFill>
                  <a:srgbClr val="0C0C0C"/>
                </a:solidFill>
                <a:latin typeface="Cambria"/>
                <a:cs typeface="Cambria"/>
              </a:rPr>
              <a:t>комувальвого</a:t>
            </a:r>
            <a:r>
              <a:rPr dirty="0" sz="1400" spc="445">
                <a:solidFill>
                  <a:srgbClr val="0C0C0C"/>
                </a:solidFill>
                <a:latin typeface="Cambria"/>
                <a:cs typeface="Cambria"/>
              </a:rPr>
              <a:t> </a:t>
            </a:r>
            <a:r>
              <a:rPr dirty="0" sz="1400">
                <a:latin typeface="Cambria"/>
                <a:cs typeface="Cambria"/>
              </a:rPr>
              <a:t>заклвду</a:t>
            </a:r>
            <a:r>
              <a:rPr dirty="0" sz="1400" spc="395">
                <a:latin typeface="Cambria"/>
                <a:cs typeface="Cambria"/>
              </a:rPr>
              <a:t> </a:t>
            </a:r>
            <a:r>
              <a:rPr dirty="0" sz="1400" spc="-10">
                <a:solidFill>
                  <a:srgbClr val="0F0F0F"/>
                </a:solidFill>
                <a:latin typeface="Cambria"/>
                <a:cs typeface="Cambria"/>
              </a:rPr>
              <a:t>поэавзкілпяоі</a:t>
            </a:r>
            <a:r>
              <a:rPr dirty="0" sz="1400" spc="400">
                <a:solidFill>
                  <a:srgbClr val="0F0F0F"/>
                </a:solidFill>
                <a:latin typeface="Cambria"/>
                <a:cs typeface="Cambria"/>
              </a:rPr>
              <a:t> </a:t>
            </a:r>
            <a:r>
              <a:rPr dirty="0" sz="1400">
                <a:latin typeface="Cambria"/>
                <a:cs typeface="Cambria"/>
              </a:rPr>
              <a:t>освітв</a:t>
            </a:r>
            <a:r>
              <a:rPr dirty="0" sz="1400" spc="375">
                <a:latin typeface="Cambria"/>
                <a:cs typeface="Cambria"/>
              </a:rPr>
              <a:t> </a:t>
            </a:r>
            <a:r>
              <a:rPr dirty="0" sz="1400">
                <a:latin typeface="Cambria"/>
                <a:cs typeface="Cambria"/>
              </a:rPr>
              <a:t>‹dlІяроківсьхи8</a:t>
            </a:r>
            <a:r>
              <a:rPr dirty="0" sz="1400" spc="280"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111111"/>
                </a:solidFill>
                <a:latin typeface="Cambria"/>
                <a:cs typeface="Cambria"/>
              </a:rPr>
              <a:t>Цеіпр</a:t>
            </a:r>
            <a:r>
              <a:rPr dirty="0" sz="1400" spc="345">
                <a:solidFill>
                  <a:srgbClr val="111111"/>
                </a:solidFill>
                <a:latin typeface="Cambria"/>
                <a:cs typeface="Cambria"/>
              </a:rPr>
              <a:t> </a:t>
            </a:r>
            <a:r>
              <a:rPr dirty="0" sz="1400" spc="-10">
                <a:latin typeface="Cambria"/>
                <a:cs typeface="Cambria"/>
              </a:rPr>
              <a:t>дкгжої </a:t>
            </a:r>
            <a:r>
              <a:rPr dirty="0" sz="1450" spc="-50">
                <a:latin typeface="Cambria"/>
                <a:cs typeface="Cambria"/>
              </a:rPr>
              <a:t>творчості»</a:t>
            </a:r>
            <a:r>
              <a:rPr dirty="0" sz="1450" spc="75">
                <a:latin typeface="Cambria"/>
                <a:cs typeface="Cambria"/>
              </a:rPr>
              <a:t> </a:t>
            </a:r>
            <a:r>
              <a:rPr dirty="0" sz="1450" spc="-25">
                <a:latin typeface="Cambria"/>
                <a:cs typeface="Cambria"/>
              </a:rPr>
              <a:t>lllироківської</a:t>
            </a:r>
            <a:r>
              <a:rPr dirty="0" sz="1450" spc="-35">
                <a:latin typeface="Cambria"/>
                <a:cs typeface="Cambria"/>
              </a:rPr>
              <a:t> </a:t>
            </a:r>
            <a:r>
              <a:rPr dirty="0" sz="1450" spc="-80">
                <a:latin typeface="Cambria"/>
                <a:cs typeface="Cambria"/>
              </a:rPr>
              <a:t>сепвтqної</a:t>
            </a:r>
            <a:r>
              <a:rPr dirty="0" sz="1450" spc="70">
                <a:latin typeface="Cambria"/>
                <a:cs typeface="Cambria"/>
              </a:rPr>
              <a:t> </a:t>
            </a:r>
            <a:r>
              <a:rPr dirty="0" sz="1450">
                <a:solidFill>
                  <a:srgbClr val="111111"/>
                </a:solidFill>
                <a:latin typeface="Cambria"/>
                <a:cs typeface="Cambria"/>
              </a:rPr>
              <a:t>равя</a:t>
            </a:r>
            <a:r>
              <a:rPr dirty="0" sz="1450" spc="-25">
                <a:solidFill>
                  <a:srgbClr val="111111"/>
                </a:solidFill>
                <a:latin typeface="Cambria"/>
                <a:cs typeface="Cambria"/>
              </a:rPr>
              <a:t> </a:t>
            </a:r>
            <a:r>
              <a:rPr dirty="0" sz="1450">
                <a:solidFill>
                  <a:srgbClr val="1A1A1A"/>
                </a:solidFill>
                <a:latin typeface="Cambria"/>
                <a:cs typeface="Cambria"/>
              </a:rPr>
              <a:t>i</a:t>
            </a:r>
            <a:r>
              <a:rPr dirty="0" sz="1450" spc="35">
                <a:solidFill>
                  <a:srgbClr val="1A1A1A"/>
                </a:solidFill>
                <a:latin typeface="Cambria"/>
                <a:cs typeface="Cambria"/>
              </a:rPr>
              <a:t> </a:t>
            </a:r>
            <a:r>
              <a:rPr dirty="0" sz="1450" spc="-30">
                <a:solidFill>
                  <a:srgbClr val="1A1A1A"/>
                </a:solidFill>
                <a:latin typeface="Cambria"/>
                <a:cs typeface="Cambria"/>
              </a:rPr>
              <a:t>трудоввн</a:t>
            </a:r>
            <a:r>
              <a:rPr dirty="0" sz="1450" spc="95">
                <a:solidFill>
                  <a:srgbClr val="1A1A1A"/>
                </a:solidFill>
                <a:latin typeface="Cambria"/>
                <a:cs typeface="Cambria"/>
              </a:rPr>
              <a:t> </a:t>
            </a:r>
            <a:r>
              <a:rPr dirty="0" sz="1450" spc="-60">
                <a:solidFill>
                  <a:srgbClr val="0F0F0F"/>
                </a:solidFill>
                <a:latin typeface="Cambria"/>
                <a:cs typeface="Cambria"/>
              </a:rPr>
              <a:t>яолеятявоп</a:t>
            </a:r>
            <a:r>
              <a:rPr dirty="0" sz="1450" spc="40">
                <a:solidFill>
                  <a:srgbClr val="0F0F0F"/>
                </a:solidFill>
                <a:latin typeface="Cambria"/>
                <a:cs typeface="Cambria"/>
              </a:rPr>
              <a:t> </a:t>
            </a:r>
            <a:r>
              <a:rPr dirty="0" sz="1450" spc="-65">
                <a:latin typeface="Cambria"/>
                <a:cs typeface="Cambria"/>
              </a:rPr>
              <a:t>комуявлпного </a:t>
            </a:r>
            <a:r>
              <a:rPr dirty="0" sz="1400">
                <a:solidFill>
                  <a:srgbClr val="131313"/>
                </a:solidFill>
                <a:latin typeface="Cambria"/>
                <a:cs typeface="Cambria"/>
              </a:rPr>
              <a:t>закпвду</a:t>
            </a:r>
            <a:r>
              <a:rPr dirty="0" sz="1400" spc="160">
                <a:solidFill>
                  <a:srgbClr val="131313"/>
                </a:solidFill>
                <a:latin typeface="Cambria"/>
                <a:cs typeface="Cambria"/>
              </a:rPr>
              <a:t>  </a:t>
            </a:r>
            <a:r>
              <a:rPr dirty="0" sz="1400" spc="-10">
                <a:latin typeface="Cambria"/>
                <a:cs typeface="Cambria"/>
              </a:rPr>
              <a:t>тtозатвкілпяоі</a:t>
            </a:r>
            <a:r>
              <a:rPr dirty="0" sz="1400" spc="175">
                <a:latin typeface="Cambria"/>
                <a:cs typeface="Cambria"/>
              </a:rPr>
              <a:t>  </a:t>
            </a:r>
            <a:r>
              <a:rPr dirty="0" sz="1400">
                <a:solidFill>
                  <a:srgbClr val="1C1C1C"/>
                </a:solidFill>
                <a:latin typeface="Cambria"/>
                <a:cs typeface="Cambria"/>
              </a:rPr>
              <a:t>освітн</a:t>
            </a:r>
            <a:r>
              <a:rPr dirty="0" sz="1400" spc="140">
                <a:solidFill>
                  <a:srgbClr val="1C1C1C"/>
                </a:solidFill>
                <a:latin typeface="Cambria"/>
                <a:cs typeface="Cambria"/>
              </a:rPr>
              <a:t>  </a:t>
            </a:r>
            <a:r>
              <a:rPr dirty="0" sz="1400">
                <a:latin typeface="Cambria"/>
                <a:cs typeface="Cambria"/>
              </a:rPr>
              <a:t>«Шнроківсьюdі</a:t>
            </a:r>
            <a:r>
              <a:rPr dirty="0" sz="1400" spc="185">
                <a:latin typeface="Cambria"/>
                <a:cs typeface="Cambria"/>
              </a:rPr>
              <a:t>  </a:t>
            </a:r>
            <a:r>
              <a:rPr dirty="0" sz="1400" spc="55">
                <a:latin typeface="Cambria"/>
                <a:cs typeface="Cambria"/>
              </a:rPr>
              <a:t>цент›</a:t>
            </a:r>
            <a:r>
              <a:rPr dirty="0" sz="1400" spc="150">
                <a:latin typeface="Cambria"/>
                <a:cs typeface="Cambria"/>
              </a:rPr>
              <a:t>  </a:t>
            </a:r>
            <a:r>
              <a:rPr dirty="0" sz="1400">
                <a:solidFill>
                  <a:srgbClr val="1C1C1C"/>
                </a:solidFill>
                <a:latin typeface="Cambria"/>
                <a:cs typeface="Cambria"/>
              </a:rPr>
              <a:t>дптячоі</a:t>
            </a:r>
            <a:r>
              <a:rPr dirty="0" sz="1400" spc="135">
                <a:solidFill>
                  <a:srgbClr val="1C1C1C"/>
                </a:solidFill>
                <a:latin typeface="Cambria"/>
                <a:cs typeface="Cambria"/>
              </a:rPr>
              <a:t>  </a:t>
            </a:r>
            <a:r>
              <a:rPr dirty="0" sz="1400" spc="-30">
                <a:latin typeface="Cambria"/>
                <a:cs typeface="Cambria"/>
              </a:rPr>
              <a:t>творяості» </a:t>
            </a:r>
            <a:r>
              <a:rPr dirty="0" sz="1500" spc="-80">
                <a:latin typeface="Cambria"/>
                <a:cs typeface="Cambria"/>
              </a:rPr>
              <a:t>Іllвроківсъкої</a:t>
            </a:r>
            <a:r>
              <a:rPr dirty="0" sz="1500" spc="-55">
                <a:latin typeface="Cambria"/>
                <a:cs typeface="Cambria"/>
              </a:rPr>
              <a:t> </a:t>
            </a:r>
            <a:r>
              <a:rPr dirty="0" sz="1500" spc="-90">
                <a:solidFill>
                  <a:srgbClr val="0C0C0C"/>
                </a:solidFill>
                <a:latin typeface="Cambria"/>
                <a:cs typeface="Cambria"/>
              </a:rPr>
              <a:t>селюдвоі</a:t>
            </a:r>
            <a:r>
              <a:rPr dirty="0" sz="1500" spc="55">
                <a:solidFill>
                  <a:srgbClr val="0C0C0C"/>
                </a:solidFill>
                <a:latin typeface="Cambria"/>
                <a:cs typeface="Cambria"/>
              </a:rPr>
              <a:t> </a:t>
            </a:r>
            <a:r>
              <a:rPr dirty="0" sz="1500" spc="-100">
                <a:latin typeface="Cambria"/>
                <a:cs typeface="Cambria"/>
              </a:rPr>
              <a:t>радя</a:t>
            </a:r>
            <a:r>
              <a:rPr dirty="0" sz="1500" spc="-30">
                <a:latin typeface="Cambria"/>
                <a:cs typeface="Cambria"/>
              </a:rPr>
              <a:t> </a:t>
            </a:r>
            <a:r>
              <a:rPr dirty="0" sz="1500" spc="-35">
                <a:latin typeface="Cambria"/>
                <a:cs typeface="Cambria"/>
              </a:rPr>
              <a:t>(додастьсв).</a:t>
            </a:r>
            <a:endParaRPr sz="1500">
              <a:latin typeface="Cambria"/>
              <a:cs typeface="Cambria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856053" y="5361406"/>
            <a:ext cx="1385570" cy="26479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550" spc="-100">
                <a:solidFill>
                  <a:srgbClr val="161616"/>
                </a:solidFill>
                <a:latin typeface="Times New Roman"/>
                <a:cs typeface="Times New Roman"/>
              </a:rPr>
              <a:t>Микола</a:t>
            </a:r>
            <a:r>
              <a:rPr dirty="0" sz="1550" spc="3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550" spc="-100">
                <a:solidFill>
                  <a:srgbClr val="1C1C1C"/>
                </a:solidFill>
                <a:latin typeface="Times New Roman"/>
                <a:cs typeface="Times New Roman"/>
              </a:rPr>
              <a:t>КУЦЬКО</a:t>
            </a:r>
            <a:endParaRPr sz="15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2026-05-25T05:23:07Z</dcterms:created>
  <dcterms:modified xsi:type="dcterms:W3CDTF">2026-05-25T05:23:07Z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2026-05-25T00:00:00Z</vt:filetime>
  </property>
  <property fmtid="{D5CDD505-2E9C-101B-9397-08002B2CF9AE}" pid="3" name="LastSaved">
    <vt:filetime>2026-05-25T00:00:00Z</vt:filetime>
  </property>
  <property fmtid="{D5CDD505-2E9C-101B-9397-08002B2CF9AE}" pid="4" name="Producer">
    <vt:lpwstr>3-Heights(TM) PDF Security Shell 4.8.25.2 (http://www.pdf-tools.com)</vt:lpwstr>
  </property>
</Properties>
</file>